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9" r:id="rId2"/>
    <p:sldId id="258" r:id="rId3"/>
    <p:sldId id="257" r:id="rId4"/>
    <p:sldId id="259" r:id="rId5"/>
    <p:sldId id="260" r:id="rId6"/>
    <p:sldId id="261" r:id="rId7"/>
    <p:sldId id="262" r:id="rId8"/>
    <p:sldId id="263" r:id="rId9"/>
    <p:sldId id="264" r:id="rId10"/>
    <p:sldId id="265" r:id="rId11"/>
    <p:sldId id="270" r:id="rId12"/>
    <p:sldId id="266" r:id="rId13"/>
    <p:sldId id="267" r:id="rId14"/>
    <p:sldId id="268"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90" r:id="rId28"/>
    <p:sldId id="283" r:id="rId29"/>
    <p:sldId id="284" r:id="rId30"/>
    <p:sldId id="285" r:id="rId31"/>
    <p:sldId id="286" r:id="rId32"/>
    <p:sldId id="287" r:id="rId33"/>
    <p:sldId id="288" r:id="rId34"/>
    <p:sldId id="28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2:40:04.952"/>
    </inkml:context>
    <inkml:brush xml:id="br0">
      <inkml:brushProperty name="width" value="0.05" units="cm"/>
      <inkml:brushProperty name="height" value="0.05" units="cm"/>
      <inkml:brushProperty name="color" value="#FFC114"/>
    </inkml:brush>
  </inkml:definitions>
  <inkml:trace contextRef="#ctx0" brushRef="#br0">549 3042 24575,'-17'0'0,"0"0"0,0-2 0,0 0 0,0-1 0,-18-5 0,26 5 0,1 0 0,0-1 0,-1 0 0,1 0 0,1-1 0,-1 0 0,1 0 0,0-1 0,0 0 0,0 0 0,-7-10 0,-10-15 0,1-2 0,2 0 0,1-2 0,1 0 0,2-1 0,2-1 0,1 0 0,2-1 0,2-1 0,1 1 0,2-2 0,-2-42 0,-9-126 0,-5-111 0,23 290 0,1-31 0,-3 1 0,-11-64 0,2 63 0,-12-62 0,-12-229 0,32 270 0,1 20 0,2 0 0,9-65 0,-5 106 0,1-1 0,1 1 0,1 0 0,0 0 0,2 1 0,20-36 0,83-103 0,-84 121 0,-22 29 0,1 0 0,0 1 0,1 0 0,0 0 0,0 1 0,0 0 0,1 1 0,0-1 0,0 2 0,0-1 0,13-3 0,11-3 0,68-11 0,-48 11 0,116-21 0,2 7 0,0 7 0,237 6 0,197 12 0,209 4 0,-474 17 0,61 0 0,80-21 0,532 24 0,-85-5 0,-616-22 0,-230 3 0,39-2 0,1 6 0,123 20 0,-130-11 0,1-4 0,165-10 0,-114-2 0,4753 2 0,-4726-2 0,-1-9 0,0-8 0,-1-8 0,256-73 0,86-30 0,-442 114 0,181-7 0,98 23 0,-210 3 0,395 37 0,-533-35 0,0 1 0,-1 0 0,1 2 0,-1 1 0,0 0 0,28 17 0,-5-6 0,1-2 0,0-1 0,85 15 0,39 13 0,-117-28 0,0-3 0,1-2 0,62 4 0,162-3 0,-155-10 0,155 16 0,32 1 0,156-19 0,87 2 0,-508 1 0,0 2 0,0 2 0,0 1 0,-1 3 0,44 17 0,123 36 0,-102-33 0,140 59 0,-217-75 0,-1 0 0,-1 3 0,0 0 0,-1 2 0,27 24 0,269 227 0,-284-238 0,-22-15 0,-1 0 0,-1 1 0,-1 2 0,0-1 0,-2 2 0,15 27 0,-7-12 0,29 36 0,-24-38 0,-1 2 0,-1 0 0,-3 2 0,0 0 0,-3 2 0,-2 0 0,-1 1 0,-2 1 0,-2 0 0,-2 0 0,-2 2 0,5 88 0,-12-102 0,-2-1 0,-1 1 0,-2 0 0,-1-1 0,-1 0 0,-1 0 0,-2-1 0,-17 40 0,18-53 0,0 0 0,0 0 0,-2-1 0,0 0 0,-1 0 0,0-1 0,-1-1 0,-1 0 0,0 0 0,0-1 0,-1-1 0,-1 0 0,0-2 0,0 1 0,-30 12 0,-141 33 0,80-26 0,-433 106 0,317-92 0,-322 47 0,-362-47-978,516-34 712,-1208 91 266,1190-86 646,27-2-48,-104 65-598,451-70 0,-361 52 0,-132-49 0,301-13 0,-350 3 0,515 3 0,0 3 0,-61 15 0,37-6 0,-119 18 0,-461 66 0,470-80 0,-114 15 0,250-25 0,-827 115 0,544-85 0,-301 30 0,1-34 0,579-35 0,-395 19 0,-203 0 0,453-21 0,-1744 1-691,1860 0 729,-1-4 1,-155-29-1,153 18 278,-132-6 0,-99 16-422,217 6 156,-166-1-336,-361-8-305,1-46 564,20-42 931,529 80-904,42 7 0,-78-7 0,-81 16 0,-29-1 0,174-6 0,1-3 0,0-2 0,-87-33 0,143 45 0,-28-8 0,1-1 0,-50-28 0,68 32 0,0-1 0,0 0 0,1-1 0,0 0 0,0 0 0,1-1 0,0 0 0,0 0 0,1-1 0,-6-11 0,2 0-227,1 0-1,0-1 1,2-1-1,1 1 1,-6-29-1,6 6-6598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2:40:06.550"/>
    </inkml:context>
    <inkml:brush xml:id="br0">
      <inkml:brushProperty name="width" value="0.05" units="cm"/>
      <inkml:brushProperty name="height" value="0.05" units="cm"/>
      <inkml:brushProperty name="color" value="#FFC114"/>
    </inkml:brush>
  </inkml:definitions>
  <inkml:trace contextRef="#ctx0" brushRef="#br0">0 10327 24575,'413'-218'-8605,"124"-40"3670,-156 79 3184,887-434 659,265-141 1092,1666-904 0,-31-83 0,-1932 1038 0,-237 116 67,-261 106 202,-252 92 77,-421 327 26,-2-2 0,86-116-1,-129 152-205,-2 0 0,0-1 0,-2-1 0,-1 0 0,-2-2 0,-1 1 0,-1-2 0,6-34 0,-12 34 160,-1-1-1,-2 0 1,-2 0-1,-1 0 1,-1 1 0,-2-1-1,-12-49 1,-60-205 4009,-22-104 408,80 256-3936,-2-158 0,22-136-1575,0 285-34,0 17-6024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2:43:44.492"/>
    </inkml:context>
    <inkml:brush xml:id="br0">
      <inkml:brushProperty name="width" value="0.05" units="cm"/>
      <inkml:brushProperty name="height" value="0.05" units="cm"/>
      <inkml:brushProperty name="color" value="#FFC114"/>
    </inkml:brush>
  </inkml:definitions>
  <inkml:trace contextRef="#ctx0" brushRef="#br0">0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10:44:32.050"/>
    </inkml:context>
    <inkml:brush xml:id="br0">
      <inkml:brushProperty name="width" value="0.05" units="cm"/>
      <inkml:brushProperty name="height" value="0.05" units="cm"/>
      <inkml:brushProperty name="color" value="#FFC114"/>
    </inkml:brush>
  </inkml:definitions>
  <inkml:trace contextRef="#ctx0" brushRef="#br0">2517 81 24575,'-60'1'0,"-1"-2"0,1-4 0,-80-15 0,39 0 0,-2 4 0,0 5 0,-168 3 0,185 8 0,10 0 0,-83 9 0,134-6 0,1 1 0,0 2 0,0 0 0,0 1 0,1 2 0,0 0 0,-34 20 0,12-2 0,-9 4 0,1 2 0,-89 75 0,127-91 0,1 1 0,1 0 0,0 1 0,1 0 0,1 1 0,1 1 0,-11 29 0,-32 61 0,-117 144 0,19-30 0,141-206 0,0 0 0,1 0 0,1 1 0,0 0 0,2 1 0,1 0 0,0 0 0,1 0 0,2 0 0,0 1 0,1-1 0,4 43 0,-12 458 0,2-99 0,2-55 0,-33-44 0,-2 35 0,22 139 0,9-371 0,-6-1 0,-35 144 0,37-200 0,2 0 0,3 1 0,3 123 0,36 211 0,-13-217 0,-10-124 0,2-2 0,25 84 0,52 120 0,-24-81 0,-46-143 0,2-2 0,2 1 0,1-2 0,3-1 0,33 41 0,-13-17 0,116 156 0,-126-176 0,2-2 0,82 68 0,-45-43 0,-51-44 0,1 0 0,0-2 0,2 0 0,32 17 0,343 132 0,-253-111 0,-74-30 0,2-4 0,127 22 0,-115-34 0,0-5 0,140-7 0,-95-1 0,28 3 0,154-4 0,-309 2 0,1 0 0,-1 0 0,0-1 0,0 1 0,1-1 0,-1-1 0,-1 1 0,1-1 0,0 0 0,0 0 0,-1-1 0,9-7 0,3-5 0,-1 0 0,19-24 0,2-3 0,112-104 0,44-47 0,-155 151 0,-2-2 0,54-86 0,-50 62 0,106-197 0,-126 224 0,-3-1 0,-1 0 0,-2-1 0,12-71 0,64-387 0,-45 310 0,6-36 0,-33 90 0,0-150 0,-20-143 0,-1 144 0,-1 98 0,-41-267 0,9 249 0,-8 1 0,-82-225 0,-104-294 0,38 221 0,190 498 0,-41-81 0,-68-106 0,8 19 0,-119-199 0,203 342 0,-2 2 0,-1 1 0,-28-28 0,41 46 0,-1 2 0,0-1 0,0 1 0,-1 1 0,0 0 0,-1 0 0,1 1 0,-1 1 0,0 0 0,-1 0 0,-21-4 0,16 5-273,-1 0 0,1-2 0,0 0 0,-18-9 0,8 1-6553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10:44:34.642"/>
    </inkml:context>
    <inkml:brush xml:id="br0">
      <inkml:brushProperty name="width" value="0.05" units="cm"/>
      <inkml:brushProperty name="height" value="0.05" units="cm"/>
      <inkml:brushProperty name="color" value="#FFC114"/>
    </inkml:brush>
  </inkml:definitions>
  <inkml:trace contextRef="#ctx0" brushRef="#br0">1271 246 24575,'0'1'0,"0"0"0,0-1 0,0 1 0,0 0 0,0-1 0,-1 1 0,1 0 0,0 0 0,-1-1 0,1 1 0,0-1 0,-1 1 0,1 0 0,-1-1 0,1 1 0,-1-1 0,1 1 0,-1-1 0,0 1 0,1-1 0,-1 1 0,0-1 0,1 0 0,-1 1 0,0-1 0,1 0 0,-2 1 0,-24 3 0,23-3 0,-44 3 0,1-2 0,-1-2 0,0-2 0,1-2 0,0-2 0,-89-23 0,-133-56 0,-168-41 0,348 111-1365,65 9-5461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10:44:35.892"/>
    </inkml:context>
    <inkml:brush xml:id="br0">
      <inkml:brushProperty name="width" value="0.05" units="cm"/>
      <inkml:brushProperty name="height" value="0.05" units="cm"/>
      <inkml:brushProperty name="color" value="#FFC114"/>
    </inkml:brush>
  </inkml:definitions>
  <inkml:trace contextRef="#ctx0" brushRef="#br0">382 21 24575,'-347'-20'0,"321"21"0,26-1 0,-1 1 0,1-1 0,-1 0 0,1 0 0,-1 1 0,1-1 0,-1 0 0,1 1 0,-1-1 0,1 0 0,0 1 0,-1-1 0,1 1 0,-1-1 0,1 0 0,0 1 0,0-1 0,-1 1 0,1-1 0,0 1 0,0-1 0,0 1 0,-1-1 0,1 2 0,1 2 0,-1 0 0,1 0 0,0 0 0,0-1 0,1 1 0,-1 0 0,1-1 0,-1 1 0,1-1 0,3 4 0,56 98 0,132 253 0,-189-352-195,-1 1 0,1-1 0,0 0 0,1 0 0,-1-1 0,9 9 0,-3-4-6631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10:50:37.752"/>
    </inkml:context>
    <inkml:brush xml:id="br0">
      <inkml:brushProperty name="width" value="0.05" units="cm"/>
      <inkml:brushProperty name="height" value="0.05" units="cm"/>
      <inkml:brushProperty name="color" value="#FFC114"/>
    </inkml:brush>
  </inkml:definitions>
  <inkml:trace contextRef="#ctx0" brushRef="#br0">0 0 24575,'5775'0'0,"-5629"3"0,0 7 0,195 37 0,-177-24 0,321 2 0,-124-13 0,-101-3 0,93 8 0,288 22 0,2-39 0,-292-3 0,-53 0 0,443 10 0,-513 15 0,21 1 0,785-17 0,-569-10 0,7842 4 0,-8274-2 0,0-1 0,0-2 0,-1-2 0,49-15 0,-46 11 0,0 2 0,0 1 0,54-4 0,-47 7 5,0-1-1,-1-3 0,0-1 1,48-20-1,16-3-1391,-46 18-5439</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10:53:11.996"/>
    </inkml:context>
    <inkml:brush xml:id="br0">
      <inkml:brushProperty name="width" value="0.05" units="cm"/>
      <inkml:brushProperty name="height" value="0.05" units="cm"/>
      <inkml:brushProperty name="color" value="#FFC114"/>
    </inkml:brush>
  </inkml:definitions>
  <inkml:trace contextRef="#ctx0" brushRef="#br0">1 1 24575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6914C-7E77-22BB-5FE5-1032C9DF9B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8B7FBFE2-37AF-B3FC-1DE4-A7190DE75E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EE7B7389-6303-6E73-9B45-1A687E723D43}"/>
              </a:ext>
            </a:extLst>
          </p:cNvPr>
          <p:cNvSpPr>
            <a:spLocks noGrp="1"/>
          </p:cNvSpPr>
          <p:nvPr>
            <p:ph type="dt" sz="half" idx="10"/>
          </p:nvPr>
        </p:nvSpPr>
        <p:spPr/>
        <p:txBody>
          <a:bodyPr/>
          <a:lstStyle/>
          <a:p>
            <a:fld id="{F0F1469F-FDD6-4C55-89DC-FCF3F4040323}" type="datetimeFigureOut">
              <a:rPr lang="en-AU" smtClean="0"/>
              <a:t>7/11/2023</a:t>
            </a:fld>
            <a:endParaRPr lang="en-AU"/>
          </a:p>
        </p:txBody>
      </p:sp>
      <p:sp>
        <p:nvSpPr>
          <p:cNvPr id="5" name="Footer Placeholder 4">
            <a:extLst>
              <a:ext uri="{FF2B5EF4-FFF2-40B4-BE49-F238E27FC236}">
                <a16:creationId xmlns:a16="http://schemas.microsoft.com/office/drawing/2014/main" id="{5726EEFF-1818-9A65-5597-D3F2297495B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A434EE4-66C6-58B5-F35F-8F2E10C3332E}"/>
              </a:ext>
            </a:extLst>
          </p:cNvPr>
          <p:cNvSpPr>
            <a:spLocks noGrp="1"/>
          </p:cNvSpPr>
          <p:nvPr>
            <p:ph type="sldNum" sz="quarter" idx="12"/>
          </p:nvPr>
        </p:nvSpPr>
        <p:spPr/>
        <p:txBody>
          <a:bodyPr/>
          <a:lstStyle/>
          <a:p>
            <a:fld id="{B9272F95-EC00-43E7-8245-E9BBB8F3D604}" type="slidenum">
              <a:rPr lang="en-AU" smtClean="0"/>
              <a:t>‹#›</a:t>
            </a:fld>
            <a:endParaRPr lang="en-AU"/>
          </a:p>
        </p:txBody>
      </p:sp>
    </p:spTree>
    <p:extLst>
      <p:ext uri="{BB962C8B-B14F-4D97-AF65-F5344CB8AC3E}">
        <p14:creationId xmlns:p14="http://schemas.microsoft.com/office/powerpoint/2010/main" val="2430772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14DE5-999B-B390-D58C-60F1D8695217}"/>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36FF61A4-BD0B-F8A5-D1EF-A038CAA1561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7E9E3BE-BA57-993E-6F70-042CE27F5CD7}"/>
              </a:ext>
            </a:extLst>
          </p:cNvPr>
          <p:cNvSpPr>
            <a:spLocks noGrp="1"/>
          </p:cNvSpPr>
          <p:nvPr>
            <p:ph type="dt" sz="half" idx="10"/>
          </p:nvPr>
        </p:nvSpPr>
        <p:spPr/>
        <p:txBody>
          <a:bodyPr/>
          <a:lstStyle/>
          <a:p>
            <a:fld id="{F0F1469F-FDD6-4C55-89DC-FCF3F4040323}" type="datetimeFigureOut">
              <a:rPr lang="en-AU" smtClean="0"/>
              <a:t>7/11/2023</a:t>
            </a:fld>
            <a:endParaRPr lang="en-AU"/>
          </a:p>
        </p:txBody>
      </p:sp>
      <p:sp>
        <p:nvSpPr>
          <p:cNvPr id="5" name="Footer Placeholder 4">
            <a:extLst>
              <a:ext uri="{FF2B5EF4-FFF2-40B4-BE49-F238E27FC236}">
                <a16:creationId xmlns:a16="http://schemas.microsoft.com/office/drawing/2014/main" id="{31D76012-7C35-40DF-57DB-2B3670A30F9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2F211A-44FB-50E3-3C72-AD98803A423F}"/>
              </a:ext>
            </a:extLst>
          </p:cNvPr>
          <p:cNvSpPr>
            <a:spLocks noGrp="1"/>
          </p:cNvSpPr>
          <p:nvPr>
            <p:ph type="sldNum" sz="quarter" idx="12"/>
          </p:nvPr>
        </p:nvSpPr>
        <p:spPr/>
        <p:txBody>
          <a:bodyPr/>
          <a:lstStyle/>
          <a:p>
            <a:fld id="{B9272F95-EC00-43E7-8245-E9BBB8F3D604}" type="slidenum">
              <a:rPr lang="en-AU" smtClean="0"/>
              <a:t>‹#›</a:t>
            </a:fld>
            <a:endParaRPr lang="en-AU"/>
          </a:p>
        </p:txBody>
      </p:sp>
    </p:spTree>
    <p:extLst>
      <p:ext uri="{BB962C8B-B14F-4D97-AF65-F5344CB8AC3E}">
        <p14:creationId xmlns:p14="http://schemas.microsoft.com/office/powerpoint/2010/main" val="2379924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D9BA8F-C690-4FD4-F6E5-9360DCF7CF2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C47970DF-4F42-5105-AF24-EEF0147D53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4DFDCD0-4A8B-B9E8-A520-B323C854DC43}"/>
              </a:ext>
            </a:extLst>
          </p:cNvPr>
          <p:cNvSpPr>
            <a:spLocks noGrp="1"/>
          </p:cNvSpPr>
          <p:nvPr>
            <p:ph type="dt" sz="half" idx="10"/>
          </p:nvPr>
        </p:nvSpPr>
        <p:spPr/>
        <p:txBody>
          <a:bodyPr/>
          <a:lstStyle/>
          <a:p>
            <a:fld id="{F0F1469F-FDD6-4C55-89DC-FCF3F4040323}" type="datetimeFigureOut">
              <a:rPr lang="en-AU" smtClean="0"/>
              <a:t>7/11/2023</a:t>
            </a:fld>
            <a:endParaRPr lang="en-AU"/>
          </a:p>
        </p:txBody>
      </p:sp>
      <p:sp>
        <p:nvSpPr>
          <p:cNvPr id="5" name="Footer Placeholder 4">
            <a:extLst>
              <a:ext uri="{FF2B5EF4-FFF2-40B4-BE49-F238E27FC236}">
                <a16:creationId xmlns:a16="http://schemas.microsoft.com/office/drawing/2014/main" id="{A386DA81-0C9F-347B-4D5C-BFEB0F0C8DD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B56BED4-94B7-C29A-A0E0-4AE803157D85}"/>
              </a:ext>
            </a:extLst>
          </p:cNvPr>
          <p:cNvSpPr>
            <a:spLocks noGrp="1"/>
          </p:cNvSpPr>
          <p:nvPr>
            <p:ph type="sldNum" sz="quarter" idx="12"/>
          </p:nvPr>
        </p:nvSpPr>
        <p:spPr/>
        <p:txBody>
          <a:bodyPr/>
          <a:lstStyle/>
          <a:p>
            <a:fld id="{B9272F95-EC00-43E7-8245-E9BBB8F3D604}" type="slidenum">
              <a:rPr lang="en-AU" smtClean="0"/>
              <a:t>‹#›</a:t>
            </a:fld>
            <a:endParaRPr lang="en-AU"/>
          </a:p>
        </p:txBody>
      </p:sp>
    </p:spTree>
    <p:extLst>
      <p:ext uri="{BB962C8B-B14F-4D97-AF65-F5344CB8AC3E}">
        <p14:creationId xmlns:p14="http://schemas.microsoft.com/office/powerpoint/2010/main" val="327660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4F26E-6D82-A693-1572-4F3D2B16895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FB395D17-DF87-229A-3F50-F2E6B957A1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2EA1DCA-37EB-501C-B8AC-0C6394C91D54}"/>
              </a:ext>
            </a:extLst>
          </p:cNvPr>
          <p:cNvSpPr>
            <a:spLocks noGrp="1"/>
          </p:cNvSpPr>
          <p:nvPr>
            <p:ph type="dt" sz="half" idx="10"/>
          </p:nvPr>
        </p:nvSpPr>
        <p:spPr/>
        <p:txBody>
          <a:bodyPr/>
          <a:lstStyle/>
          <a:p>
            <a:fld id="{F0F1469F-FDD6-4C55-89DC-FCF3F4040323}" type="datetimeFigureOut">
              <a:rPr lang="en-AU" smtClean="0"/>
              <a:t>7/11/2023</a:t>
            </a:fld>
            <a:endParaRPr lang="en-AU"/>
          </a:p>
        </p:txBody>
      </p:sp>
      <p:sp>
        <p:nvSpPr>
          <p:cNvPr id="5" name="Footer Placeholder 4">
            <a:extLst>
              <a:ext uri="{FF2B5EF4-FFF2-40B4-BE49-F238E27FC236}">
                <a16:creationId xmlns:a16="http://schemas.microsoft.com/office/drawing/2014/main" id="{05DBDAF1-4431-CBFC-8354-A14C5EEAF49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2CD9658-C473-5684-3C13-C2379B2D861C}"/>
              </a:ext>
            </a:extLst>
          </p:cNvPr>
          <p:cNvSpPr>
            <a:spLocks noGrp="1"/>
          </p:cNvSpPr>
          <p:nvPr>
            <p:ph type="sldNum" sz="quarter" idx="12"/>
          </p:nvPr>
        </p:nvSpPr>
        <p:spPr/>
        <p:txBody>
          <a:bodyPr/>
          <a:lstStyle/>
          <a:p>
            <a:fld id="{B9272F95-EC00-43E7-8245-E9BBB8F3D604}" type="slidenum">
              <a:rPr lang="en-AU" smtClean="0"/>
              <a:t>‹#›</a:t>
            </a:fld>
            <a:endParaRPr lang="en-AU"/>
          </a:p>
        </p:txBody>
      </p:sp>
    </p:spTree>
    <p:extLst>
      <p:ext uri="{BB962C8B-B14F-4D97-AF65-F5344CB8AC3E}">
        <p14:creationId xmlns:p14="http://schemas.microsoft.com/office/powerpoint/2010/main" val="1918867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98930-7AD8-A969-D21C-16F7ABF01B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0C16B3F3-4F3F-AB35-D017-A029765641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8A2CC4C-A0CC-57F4-1704-92530EF77319}"/>
              </a:ext>
            </a:extLst>
          </p:cNvPr>
          <p:cNvSpPr>
            <a:spLocks noGrp="1"/>
          </p:cNvSpPr>
          <p:nvPr>
            <p:ph type="dt" sz="half" idx="10"/>
          </p:nvPr>
        </p:nvSpPr>
        <p:spPr/>
        <p:txBody>
          <a:bodyPr/>
          <a:lstStyle/>
          <a:p>
            <a:fld id="{F0F1469F-FDD6-4C55-89DC-FCF3F4040323}" type="datetimeFigureOut">
              <a:rPr lang="en-AU" smtClean="0"/>
              <a:t>7/11/2023</a:t>
            </a:fld>
            <a:endParaRPr lang="en-AU"/>
          </a:p>
        </p:txBody>
      </p:sp>
      <p:sp>
        <p:nvSpPr>
          <p:cNvPr id="5" name="Footer Placeholder 4">
            <a:extLst>
              <a:ext uri="{FF2B5EF4-FFF2-40B4-BE49-F238E27FC236}">
                <a16:creationId xmlns:a16="http://schemas.microsoft.com/office/drawing/2014/main" id="{1AFADD19-66D5-FBEC-53F9-565ED98EE50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597758F-1770-6295-1FB8-E9C71C4F9CAD}"/>
              </a:ext>
            </a:extLst>
          </p:cNvPr>
          <p:cNvSpPr>
            <a:spLocks noGrp="1"/>
          </p:cNvSpPr>
          <p:nvPr>
            <p:ph type="sldNum" sz="quarter" idx="12"/>
          </p:nvPr>
        </p:nvSpPr>
        <p:spPr/>
        <p:txBody>
          <a:bodyPr/>
          <a:lstStyle/>
          <a:p>
            <a:fld id="{B9272F95-EC00-43E7-8245-E9BBB8F3D604}" type="slidenum">
              <a:rPr lang="en-AU" smtClean="0"/>
              <a:t>‹#›</a:t>
            </a:fld>
            <a:endParaRPr lang="en-AU"/>
          </a:p>
        </p:txBody>
      </p:sp>
    </p:spTree>
    <p:extLst>
      <p:ext uri="{BB962C8B-B14F-4D97-AF65-F5344CB8AC3E}">
        <p14:creationId xmlns:p14="http://schemas.microsoft.com/office/powerpoint/2010/main" val="3934624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4C84B-C2F2-D6DC-D084-6EE041A5E5C7}"/>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8B52E408-9795-0DED-4478-FA96EB86ED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C7F51107-FF1E-D766-98D1-9FDC35EC32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7E0E4DC1-3CD8-6FC6-B030-E2A21CFD43A7}"/>
              </a:ext>
            </a:extLst>
          </p:cNvPr>
          <p:cNvSpPr>
            <a:spLocks noGrp="1"/>
          </p:cNvSpPr>
          <p:nvPr>
            <p:ph type="dt" sz="half" idx="10"/>
          </p:nvPr>
        </p:nvSpPr>
        <p:spPr/>
        <p:txBody>
          <a:bodyPr/>
          <a:lstStyle/>
          <a:p>
            <a:fld id="{F0F1469F-FDD6-4C55-89DC-FCF3F4040323}" type="datetimeFigureOut">
              <a:rPr lang="en-AU" smtClean="0"/>
              <a:t>7/11/2023</a:t>
            </a:fld>
            <a:endParaRPr lang="en-AU"/>
          </a:p>
        </p:txBody>
      </p:sp>
      <p:sp>
        <p:nvSpPr>
          <p:cNvPr id="6" name="Footer Placeholder 5">
            <a:extLst>
              <a:ext uri="{FF2B5EF4-FFF2-40B4-BE49-F238E27FC236}">
                <a16:creationId xmlns:a16="http://schemas.microsoft.com/office/drawing/2014/main" id="{351B2BA4-DDA9-187A-04E0-7C141C41C2BC}"/>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A3A1859-CFA9-55BA-5AC6-EB7A3825B95A}"/>
              </a:ext>
            </a:extLst>
          </p:cNvPr>
          <p:cNvSpPr>
            <a:spLocks noGrp="1"/>
          </p:cNvSpPr>
          <p:nvPr>
            <p:ph type="sldNum" sz="quarter" idx="12"/>
          </p:nvPr>
        </p:nvSpPr>
        <p:spPr/>
        <p:txBody>
          <a:bodyPr/>
          <a:lstStyle/>
          <a:p>
            <a:fld id="{B9272F95-EC00-43E7-8245-E9BBB8F3D604}" type="slidenum">
              <a:rPr lang="en-AU" smtClean="0"/>
              <a:t>‹#›</a:t>
            </a:fld>
            <a:endParaRPr lang="en-AU"/>
          </a:p>
        </p:txBody>
      </p:sp>
    </p:spTree>
    <p:extLst>
      <p:ext uri="{BB962C8B-B14F-4D97-AF65-F5344CB8AC3E}">
        <p14:creationId xmlns:p14="http://schemas.microsoft.com/office/powerpoint/2010/main" val="2122597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05D9C-2253-4017-4AF1-38084D225A47}"/>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5404CD6-5825-63D7-77C3-412584132B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4D07CC-05CA-DCEB-ADC8-21D17F5B9D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53D5E236-9D24-7357-757F-AA40443AD0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B536E1-84EE-1283-C274-39CE892FE0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2418F8D-830D-10F2-2A57-6D838D8E9E32}"/>
              </a:ext>
            </a:extLst>
          </p:cNvPr>
          <p:cNvSpPr>
            <a:spLocks noGrp="1"/>
          </p:cNvSpPr>
          <p:nvPr>
            <p:ph type="dt" sz="half" idx="10"/>
          </p:nvPr>
        </p:nvSpPr>
        <p:spPr/>
        <p:txBody>
          <a:bodyPr/>
          <a:lstStyle/>
          <a:p>
            <a:fld id="{F0F1469F-FDD6-4C55-89DC-FCF3F4040323}" type="datetimeFigureOut">
              <a:rPr lang="en-AU" smtClean="0"/>
              <a:t>7/11/2023</a:t>
            </a:fld>
            <a:endParaRPr lang="en-AU"/>
          </a:p>
        </p:txBody>
      </p:sp>
      <p:sp>
        <p:nvSpPr>
          <p:cNvPr id="8" name="Footer Placeholder 7">
            <a:extLst>
              <a:ext uri="{FF2B5EF4-FFF2-40B4-BE49-F238E27FC236}">
                <a16:creationId xmlns:a16="http://schemas.microsoft.com/office/drawing/2014/main" id="{45A4BC35-F524-1B5E-3B40-B89BD616F764}"/>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1A203328-B924-C95E-E135-149ED4E19738}"/>
              </a:ext>
            </a:extLst>
          </p:cNvPr>
          <p:cNvSpPr>
            <a:spLocks noGrp="1"/>
          </p:cNvSpPr>
          <p:nvPr>
            <p:ph type="sldNum" sz="quarter" idx="12"/>
          </p:nvPr>
        </p:nvSpPr>
        <p:spPr/>
        <p:txBody>
          <a:bodyPr/>
          <a:lstStyle/>
          <a:p>
            <a:fld id="{B9272F95-EC00-43E7-8245-E9BBB8F3D604}" type="slidenum">
              <a:rPr lang="en-AU" smtClean="0"/>
              <a:t>‹#›</a:t>
            </a:fld>
            <a:endParaRPr lang="en-AU"/>
          </a:p>
        </p:txBody>
      </p:sp>
    </p:spTree>
    <p:extLst>
      <p:ext uri="{BB962C8B-B14F-4D97-AF65-F5344CB8AC3E}">
        <p14:creationId xmlns:p14="http://schemas.microsoft.com/office/powerpoint/2010/main" val="966425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292BD-8953-F532-332F-6A2445BB4AE5}"/>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364322C7-0079-5B21-8102-DBB1303297C5}"/>
              </a:ext>
            </a:extLst>
          </p:cNvPr>
          <p:cNvSpPr>
            <a:spLocks noGrp="1"/>
          </p:cNvSpPr>
          <p:nvPr>
            <p:ph type="dt" sz="half" idx="10"/>
          </p:nvPr>
        </p:nvSpPr>
        <p:spPr/>
        <p:txBody>
          <a:bodyPr/>
          <a:lstStyle/>
          <a:p>
            <a:fld id="{F0F1469F-FDD6-4C55-89DC-FCF3F4040323}" type="datetimeFigureOut">
              <a:rPr lang="en-AU" smtClean="0"/>
              <a:t>7/11/2023</a:t>
            </a:fld>
            <a:endParaRPr lang="en-AU"/>
          </a:p>
        </p:txBody>
      </p:sp>
      <p:sp>
        <p:nvSpPr>
          <p:cNvPr id="4" name="Footer Placeholder 3">
            <a:extLst>
              <a:ext uri="{FF2B5EF4-FFF2-40B4-BE49-F238E27FC236}">
                <a16:creationId xmlns:a16="http://schemas.microsoft.com/office/drawing/2014/main" id="{D64C8193-1F0B-E249-8037-B151EB0D4011}"/>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FCF7A0A9-7A9A-53AC-DDA2-C450E1EBE513}"/>
              </a:ext>
            </a:extLst>
          </p:cNvPr>
          <p:cNvSpPr>
            <a:spLocks noGrp="1"/>
          </p:cNvSpPr>
          <p:nvPr>
            <p:ph type="sldNum" sz="quarter" idx="12"/>
          </p:nvPr>
        </p:nvSpPr>
        <p:spPr/>
        <p:txBody>
          <a:bodyPr/>
          <a:lstStyle/>
          <a:p>
            <a:fld id="{B9272F95-EC00-43E7-8245-E9BBB8F3D604}" type="slidenum">
              <a:rPr lang="en-AU" smtClean="0"/>
              <a:t>‹#›</a:t>
            </a:fld>
            <a:endParaRPr lang="en-AU"/>
          </a:p>
        </p:txBody>
      </p:sp>
    </p:spTree>
    <p:extLst>
      <p:ext uri="{BB962C8B-B14F-4D97-AF65-F5344CB8AC3E}">
        <p14:creationId xmlns:p14="http://schemas.microsoft.com/office/powerpoint/2010/main" val="1209699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A24870-C1E8-C2C7-BFDA-377FD79E4695}"/>
              </a:ext>
            </a:extLst>
          </p:cNvPr>
          <p:cNvSpPr>
            <a:spLocks noGrp="1"/>
          </p:cNvSpPr>
          <p:nvPr>
            <p:ph type="dt" sz="half" idx="10"/>
          </p:nvPr>
        </p:nvSpPr>
        <p:spPr/>
        <p:txBody>
          <a:bodyPr/>
          <a:lstStyle/>
          <a:p>
            <a:fld id="{F0F1469F-FDD6-4C55-89DC-FCF3F4040323}" type="datetimeFigureOut">
              <a:rPr lang="en-AU" smtClean="0"/>
              <a:t>7/11/2023</a:t>
            </a:fld>
            <a:endParaRPr lang="en-AU"/>
          </a:p>
        </p:txBody>
      </p:sp>
      <p:sp>
        <p:nvSpPr>
          <p:cNvPr id="3" name="Footer Placeholder 2">
            <a:extLst>
              <a:ext uri="{FF2B5EF4-FFF2-40B4-BE49-F238E27FC236}">
                <a16:creationId xmlns:a16="http://schemas.microsoft.com/office/drawing/2014/main" id="{B5FAC1A7-7BEE-C3A0-FCA4-1598EC90043C}"/>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30D4B49E-A1A6-52E6-20E2-B16B7265D712}"/>
              </a:ext>
            </a:extLst>
          </p:cNvPr>
          <p:cNvSpPr>
            <a:spLocks noGrp="1"/>
          </p:cNvSpPr>
          <p:nvPr>
            <p:ph type="sldNum" sz="quarter" idx="12"/>
          </p:nvPr>
        </p:nvSpPr>
        <p:spPr/>
        <p:txBody>
          <a:bodyPr/>
          <a:lstStyle/>
          <a:p>
            <a:fld id="{B9272F95-EC00-43E7-8245-E9BBB8F3D604}" type="slidenum">
              <a:rPr lang="en-AU" smtClean="0"/>
              <a:t>‹#›</a:t>
            </a:fld>
            <a:endParaRPr lang="en-AU"/>
          </a:p>
        </p:txBody>
      </p:sp>
    </p:spTree>
    <p:extLst>
      <p:ext uri="{BB962C8B-B14F-4D97-AF65-F5344CB8AC3E}">
        <p14:creationId xmlns:p14="http://schemas.microsoft.com/office/powerpoint/2010/main" val="2154840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ADDB6-9D66-98AE-9AAF-D29BC81D73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F19268FB-1F84-3BDA-0FF1-68DA6583BE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DD492876-55FF-32D5-1F5D-05494DC3F3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2EB6AF-8EE9-C167-BFB7-A41927281BA4}"/>
              </a:ext>
            </a:extLst>
          </p:cNvPr>
          <p:cNvSpPr>
            <a:spLocks noGrp="1"/>
          </p:cNvSpPr>
          <p:nvPr>
            <p:ph type="dt" sz="half" idx="10"/>
          </p:nvPr>
        </p:nvSpPr>
        <p:spPr/>
        <p:txBody>
          <a:bodyPr/>
          <a:lstStyle/>
          <a:p>
            <a:fld id="{F0F1469F-FDD6-4C55-89DC-FCF3F4040323}" type="datetimeFigureOut">
              <a:rPr lang="en-AU" smtClean="0"/>
              <a:t>7/11/2023</a:t>
            </a:fld>
            <a:endParaRPr lang="en-AU"/>
          </a:p>
        </p:txBody>
      </p:sp>
      <p:sp>
        <p:nvSpPr>
          <p:cNvPr id="6" name="Footer Placeholder 5">
            <a:extLst>
              <a:ext uri="{FF2B5EF4-FFF2-40B4-BE49-F238E27FC236}">
                <a16:creationId xmlns:a16="http://schemas.microsoft.com/office/drawing/2014/main" id="{26A94E0F-F81D-9043-4E79-A10DF29E1B19}"/>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85ADC367-C0B0-DDED-CBBD-07A4BEBF8A18}"/>
              </a:ext>
            </a:extLst>
          </p:cNvPr>
          <p:cNvSpPr>
            <a:spLocks noGrp="1"/>
          </p:cNvSpPr>
          <p:nvPr>
            <p:ph type="sldNum" sz="quarter" idx="12"/>
          </p:nvPr>
        </p:nvSpPr>
        <p:spPr/>
        <p:txBody>
          <a:bodyPr/>
          <a:lstStyle/>
          <a:p>
            <a:fld id="{B9272F95-EC00-43E7-8245-E9BBB8F3D604}" type="slidenum">
              <a:rPr lang="en-AU" smtClean="0"/>
              <a:t>‹#›</a:t>
            </a:fld>
            <a:endParaRPr lang="en-AU"/>
          </a:p>
        </p:txBody>
      </p:sp>
    </p:spTree>
    <p:extLst>
      <p:ext uri="{BB962C8B-B14F-4D97-AF65-F5344CB8AC3E}">
        <p14:creationId xmlns:p14="http://schemas.microsoft.com/office/powerpoint/2010/main" val="3629567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5F22F-1F56-C542-4371-68297D94F1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D2E8448F-1811-8EB2-565D-112275586C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C7F17C23-8053-CC76-4A31-BB7874E178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81EC28-BD73-8FA3-E14B-ADB3D9308351}"/>
              </a:ext>
            </a:extLst>
          </p:cNvPr>
          <p:cNvSpPr>
            <a:spLocks noGrp="1"/>
          </p:cNvSpPr>
          <p:nvPr>
            <p:ph type="dt" sz="half" idx="10"/>
          </p:nvPr>
        </p:nvSpPr>
        <p:spPr/>
        <p:txBody>
          <a:bodyPr/>
          <a:lstStyle/>
          <a:p>
            <a:fld id="{F0F1469F-FDD6-4C55-89DC-FCF3F4040323}" type="datetimeFigureOut">
              <a:rPr lang="en-AU" smtClean="0"/>
              <a:t>7/11/2023</a:t>
            </a:fld>
            <a:endParaRPr lang="en-AU"/>
          </a:p>
        </p:txBody>
      </p:sp>
      <p:sp>
        <p:nvSpPr>
          <p:cNvPr id="6" name="Footer Placeholder 5">
            <a:extLst>
              <a:ext uri="{FF2B5EF4-FFF2-40B4-BE49-F238E27FC236}">
                <a16:creationId xmlns:a16="http://schemas.microsoft.com/office/drawing/2014/main" id="{BC8A3CEE-1053-16B8-5D20-A27B849F88F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C49546B8-D300-3375-CFA8-305DCE52A597}"/>
              </a:ext>
            </a:extLst>
          </p:cNvPr>
          <p:cNvSpPr>
            <a:spLocks noGrp="1"/>
          </p:cNvSpPr>
          <p:nvPr>
            <p:ph type="sldNum" sz="quarter" idx="12"/>
          </p:nvPr>
        </p:nvSpPr>
        <p:spPr/>
        <p:txBody>
          <a:bodyPr/>
          <a:lstStyle/>
          <a:p>
            <a:fld id="{B9272F95-EC00-43E7-8245-E9BBB8F3D604}" type="slidenum">
              <a:rPr lang="en-AU" smtClean="0"/>
              <a:t>‹#›</a:t>
            </a:fld>
            <a:endParaRPr lang="en-AU"/>
          </a:p>
        </p:txBody>
      </p:sp>
    </p:spTree>
    <p:extLst>
      <p:ext uri="{BB962C8B-B14F-4D97-AF65-F5344CB8AC3E}">
        <p14:creationId xmlns:p14="http://schemas.microsoft.com/office/powerpoint/2010/main" val="13111250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872070-5003-22E6-0E28-6BD5365A67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46038095-1514-1B15-C139-7E6A257373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8872435-705A-B000-FD77-A6128A19EE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F1469F-FDD6-4C55-89DC-FCF3F4040323}" type="datetimeFigureOut">
              <a:rPr lang="en-AU" smtClean="0"/>
              <a:t>7/11/2023</a:t>
            </a:fld>
            <a:endParaRPr lang="en-AU"/>
          </a:p>
        </p:txBody>
      </p:sp>
      <p:sp>
        <p:nvSpPr>
          <p:cNvPr id="5" name="Footer Placeholder 4">
            <a:extLst>
              <a:ext uri="{FF2B5EF4-FFF2-40B4-BE49-F238E27FC236}">
                <a16:creationId xmlns:a16="http://schemas.microsoft.com/office/drawing/2014/main" id="{23DCAC20-6297-D529-AD76-924E519C9F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FA4F6F85-5A0B-A040-F7EA-43C06EA362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272F95-EC00-43E7-8245-E9BBB8F3D604}" type="slidenum">
              <a:rPr lang="en-AU" smtClean="0"/>
              <a:t>‹#›</a:t>
            </a:fld>
            <a:endParaRPr lang="en-AU"/>
          </a:p>
        </p:txBody>
      </p:sp>
    </p:spTree>
    <p:extLst>
      <p:ext uri="{BB962C8B-B14F-4D97-AF65-F5344CB8AC3E}">
        <p14:creationId xmlns:p14="http://schemas.microsoft.com/office/powerpoint/2010/main" val="7632549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customXml" Target="../ink/ink4.xml"/><Relationship Id="rId7" Type="http://schemas.openxmlformats.org/officeDocument/2006/relationships/customXml" Target="../ink/ink6.xm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customXml" Target="../ink/ink5.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customXml" Target="../ink/ink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customXml" Target="../ink/ink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ustomXml" Target="../ink/ink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F9C48F-923D-9202-F399-5A1149BC8CA2}"/>
              </a:ext>
            </a:extLst>
          </p:cNvPr>
          <p:cNvSpPr txBox="1"/>
          <p:nvPr/>
        </p:nvSpPr>
        <p:spPr>
          <a:xfrm>
            <a:off x="4946904" y="2286000"/>
            <a:ext cx="4059936" cy="1569660"/>
          </a:xfrm>
          <a:prstGeom prst="rect">
            <a:avLst/>
          </a:prstGeom>
          <a:noFill/>
        </p:spPr>
        <p:txBody>
          <a:bodyPr wrap="square" rtlCol="0">
            <a:spAutoFit/>
          </a:bodyPr>
          <a:lstStyle/>
          <a:p>
            <a:r>
              <a:rPr lang="en-US" altLang="zh-CN" sz="4800" dirty="0"/>
              <a:t>Week 1</a:t>
            </a:r>
          </a:p>
          <a:p>
            <a:endParaRPr lang="en-AU" sz="4800" dirty="0"/>
          </a:p>
        </p:txBody>
      </p:sp>
    </p:spTree>
    <p:extLst>
      <p:ext uri="{BB962C8B-B14F-4D97-AF65-F5344CB8AC3E}">
        <p14:creationId xmlns:p14="http://schemas.microsoft.com/office/powerpoint/2010/main" val="10022553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C1620C-FF2C-CC52-2ADC-7F4B294515C1}"/>
              </a:ext>
            </a:extLst>
          </p:cNvPr>
          <p:cNvPicPr>
            <a:picLocks noChangeAspect="1"/>
          </p:cNvPicPr>
          <p:nvPr/>
        </p:nvPicPr>
        <p:blipFill>
          <a:blip r:embed="rId2"/>
          <a:stretch>
            <a:fillRect/>
          </a:stretch>
        </p:blipFill>
        <p:spPr>
          <a:xfrm>
            <a:off x="436766" y="361440"/>
            <a:ext cx="6828197" cy="1107550"/>
          </a:xfrm>
          <a:prstGeom prst="rect">
            <a:avLst/>
          </a:prstGeom>
        </p:spPr>
      </p:pic>
      <p:pic>
        <p:nvPicPr>
          <p:cNvPr id="5" name="Picture 4">
            <a:extLst>
              <a:ext uri="{FF2B5EF4-FFF2-40B4-BE49-F238E27FC236}">
                <a16:creationId xmlns:a16="http://schemas.microsoft.com/office/drawing/2014/main" id="{500A1076-E790-1279-9CB1-376F77D31742}"/>
              </a:ext>
            </a:extLst>
          </p:cNvPr>
          <p:cNvPicPr>
            <a:picLocks noChangeAspect="1"/>
          </p:cNvPicPr>
          <p:nvPr/>
        </p:nvPicPr>
        <p:blipFill>
          <a:blip r:embed="rId3"/>
          <a:stretch>
            <a:fillRect/>
          </a:stretch>
        </p:blipFill>
        <p:spPr>
          <a:xfrm>
            <a:off x="4994059" y="1723869"/>
            <a:ext cx="6820852" cy="4772691"/>
          </a:xfrm>
          <a:prstGeom prst="rect">
            <a:avLst/>
          </a:prstGeom>
        </p:spPr>
      </p:pic>
    </p:spTree>
    <p:extLst>
      <p:ext uri="{BB962C8B-B14F-4D97-AF65-F5344CB8AC3E}">
        <p14:creationId xmlns:p14="http://schemas.microsoft.com/office/powerpoint/2010/main" val="3732802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F9C48F-923D-9202-F399-5A1149BC8CA2}"/>
              </a:ext>
            </a:extLst>
          </p:cNvPr>
          <p:cNvSpPr txBox="1"/>
          <p:nvPr/>
        </p:nvSpPr>
        <p:spPr>
          <a:xfrm>
            <a:off x="4946904" y="2286000"/>
            <a:ext cx="4059936" cy="1569660"/>
          </a:xfrm>
          <a:prstGeom prst="rect">
            <a:avLst/>
          </a:prstGeom>
          <a:noFill/>
        </p:spPr>
        <p:txBody>
          <a:bodyPr wrap="square" rtlCol="0">
            <a:spAutoFit/>
          </a:bodyPr>
          <a:lstStyle/>
          <a:p>
            <a:r>
              <a:rPr lang="en-US" altLang="zh-CN" sz="4800" dirty="0"/>
              <a:t>Week 2</a:t>
            </a:r>
          </a:p>
          <a:p>
            <a:endParaRPr lang="en-AU" sz="4800" dirty="0"/>
          </a:p>
        </p:txBody>
      </p:sp>
    </p:spTree>
    <p:extLst>
      <p:ext uri="{BB962C8B-B14F-4D97-AF65-F5344CB8AC3E}">
        <p14:creationId xmlns:p14="http://schemas.microsoft.com/office/powerpoint/2010/main" val="35603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098312-414F-E52A-5740-0816583D504A}"/>
              </a:ext>
            </a:extLst>
          </p:cNvPr>
          <p:cNvPicPr>
            <a:picLocks noChangeAspect="1"/>
          </p:cNvPicPr>
          <p:nvPr/>
        </p:nvPicPr>
        <p:blipFill>
          <a:blip r:embed="rId2"/>
          <a:stretch>
            <a:fillRect/>
          </a:stretch>
        </p:blipFill>
        <p:spPr>
          <a:xfrm>
            <a:off x="2373154" y="1163409"/>
            <a:ext cx="8640381" cy="5591955"/>
          </a:xfrm>
          <a:prstGeom prst="rect">
            <a:avLst/>
          </a:prstGeom>
        </p:spPr>
      </p:pic>
      <p:sp>
        <p:nvSpPr>
          <p:cNvPr id="4" name="TextBox 3">
            <a:extLst>
              <a:ext uri="{FF2B5EF4-FFF2-40B4-BE49-F238E27FC236}">
                <a16:creationId xmlns:a16="http://schemas.microsoft.com/office/drawing/2014/main" id="{D8425C7A-C4DC-8756-D8BF-C8FDB8D06CA7}"/>
              </a:ext>
            </a:extLst>
          </p:cNvPr>
          <p:cNvSpPr txBox="1"/>
          <p:nvPr/>
        </p:nvSpPr>
        <p:spPr>
          <a:xfrm>
            <a:off x="373225" y="401215"/>
            <a:ext cx="2780522" cy="523220"/>
          </a:xfrm>
          <a:prstGeom prst="rect">
            <a:avLst/>
          </a:prstGeom>
          <a:noFill/>
        </p:spPr>
        <p:txBody>
          <a:bodyPr wrap="square" rtlCol="0">
            <a:spAutoFit/>
          </a:bodyPr>
          <a:lstStyle/>
          <a:p>
            <a:r>
              <a:rPr lang="en-US" altLang="zh-CN" sz="2800" dirty="0"/>
              <a:t>Error Analysis</a:t>
            </a:r>
            <a:endParaRPr lang="en-AU" sz="2800" dirty="0"/>
          </a:p>
        </p:txBody>
      </p:sp>
      <p:grpSp>
        <p:nvGrpSpPr>
          <p:cNvPr id="9" name="Group 8">
            <a:extLst>
              <a:ext uri="{FF2B5EF4-FFF2-40B4-BE49-F238E27FC236}">
                <a16:creationId xmlns:a16="http://schemas.microsoft.com/office/drawing/2014/main" id="{E091215A-33B1-4C12-FF01-749EA59DC6CE}"/>
              </a:ext>
            </a:extLst>
          </p:cNvPr>
          <p:cNvGrpSpPr/>
          <p:nvPr/>
        </p:nvGrpSpPr>
        <p:grpSpPr>
          <a:xfrm>
            <a:off x="2577945" y="4085625"/>
            <a:ext cx="1949040" cy="2653200"/>
            <a:chOff x="2577945" y="4085625"/>
            <a:chExt cx="1949040" cy="2653200"/>
          </a:xfrm>
        </p:grpSpPr>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11AA8700-318E-54FA-C82F-0491C3626AC7}"/>
                    </a:ext>
                  </a:extLst>
                </p14:cNvPr>
                <p14:cNvContentPartPr/>
                <p14:nvPr/>
              </p14:nvContentPartPr>
              <p14:xfrm>
                <a:off x="3031545" y="4085625"/>
                <a:ext cx="1495440" cy="2653200"/>
              </p14:xfrm>
            </p:contentPart>
          </mc:Choice>
          <mc:Fallback>
            <p:pic>
              <p:nvPicPr>
                <p:cNvPr id="5" name="Ink 4">
                  <a:extLst>
                    <a:ext uri="{FF2B5EF4-FFF2-40B4-BE49-F238E27FC236}">
                      <a16:creationId xmlns:a16="http://schemas.microsoft.com/office/drawing/2014/main" id="{11AA8700-318E-54FA-C82F-0491C3626AC7}"/>
                    </a:ext>
                  </a:extLst>
                </p:cNvPr>
                <p:cNvPicPr/>
                <p:nvPr/>
              </p:nvPicPr>
              <p:blipFill>
                <a:blip r:embed="rId4"/>
                <a:stretch>
                  <a:fillRect/>
                </a:stretch>
              </p:blipFill>
              <p:spPr>
                <a:xfrm>
                  <a:off x="3022905" y="4076985"/>
                  <a:ext cx="1513080" cy="26708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934C8726-09D2-516B-CAA8-55C14AE719D4}"/>
                    </a:ext>
                  </a:extLst>
                </p14:cNvPr>
                <p14:cNvContentPartPr/>
                <p14:nvPr/>
              </p14:nvContentPartPr>
              <p14:xfrm>
                <a:off x="2677305" y="4324665"/>
                <a:ext cx="457920" cy="98640"/>
              </p14:xfrm>
            </p:contentPart>
          </mc:Choice>
          <mc:Fallback>
            <p:pic>
              <p:nvPicPr>
                <p:cNvPr id="6" name="Ink 5">
                  <a:extLst>
                    <a:ext uri="{FF2B5EF4-FFF2-40B4-BE49-F238E27FC236}">
                      <a16:creationId xmlns:a16="http://schemas.microsoft.com/office/drawing/2014/main" id="{934C8726-09D2-516B-CAA8-55C14AE719D4}"/>
                    </a:ext>
                  </a:extLst>
                </p:cNvPr>
                <p:cNvPicPr/>
                <p:nvPr/>
              </p:nvPicPr>
              <p:blipFill>
                <a:blip r:embed="rId6"/>
                <a:stretch>
                  <a:fillRect/>
                </a:stretch>
              </p:blipFill>
              <p:spPr>
                <a:xfrm>
                  <a:off x="2668305" y="4315665"/>
                  <a:ext cx="47556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AFE3BADA-11D9-A11D-8B02-BF1DE994F42A}"/>
                    </a:ext>
                  </a:extLst>
                </p14:cNvPr>
                <p14:cNvContentPartPr/>
                <p14:nvPr/>
              </p14:nvContentPartPr>
              <p14:xfrm>
                <a:off x="2577945" y="4228545"/>
                <a:ext cx="137880" cy="209160"/>
              </p14:xfrm>
            </p:contentPart>
          </mc:Choice>
          <mc:Fallback>
            <p:pic>
              <p:nvPicPr>
                <p:cNvPr id="8" name="Ink 7">
                  <a:extLst>
                    <a:ext uri="{FF2B5EF4-FFF2-40B4-BE49-F238E27FC236}">
                      <a16:creationId xmlns:a16="http://schemas.microsoft.com/office/drawing/2014/main" id="{AFE3BADA-11D9-A11D-8B02-BF1DE994F42A}"/>
                    </a:ext>
                  </a:extLst>
                </p:cNvPr>
                <p:cNvPicPr/>
                <p:nvPr/>
              </p:nvPicPr>
              <p:blipFill>
                <a:blip r:embed="rId8"/>
                <a:stretch>
                  <a:fillRect/>
                </a:stretch>
              </p:blipFill>
              <p:spPr>
                <a:xfrm>
                  <a:off x="2568945" y="4219905"/>
                  <a:ext cx="155520" cy="226800"/>
                </a:xfrm>
                <a:prstGeom prst="rect">
                  <a:avLst/>
                </a:prstGeom>
              </p:spPr>
            </p:pic>
          </mc:Fallback>
        </mc:AlternateContent>
      </p:grpSp>
      <p:sp>
        <p:nvSpPr>
          <p:cNvPr id="10" name="TextBox 9">
            <a:extLst>
              <a:ext uri="{FF2B5EF4-FFF2-40B4-BE49-F238E27FC236}">
                <a16:creationId xmlns:a16="http://schemas.microsoft.com/office/drawing/2014/main" id="{D9356774-21B8-580C-CB26-DB79AE311BB9}"/>
              </a:ext>
            </a:extLst>
          </p:cNvPr>
          <p:cNvSpPr txBox="1"/>
          <p:nvPr/>
        </p:nvSpPr>
        <p:spPr>
          <a:xfrm>
            <a:off x="1572423" y="3727654"/>
            <a:ext cx="1143402" cy="646331"/>
          </a:xfrm>
          <a:prstGeom prst="rect">
            <a:avLst/>
          </a:prstGeom>
          <a:noFill/>
        </p:spPr>
        <p:txBody>
          <a:bodyPr wrap="square" rtlCol="0">
            <a:spAutoFit/>
          </a:bodyPr>
          <a:lstStyle/>
          <a:p>
            <a:r>
              <a:rPr lang="en-AU" dirty="0">
                <a:solidFill>
                  <a:schemeClr val="accent4"/>
                </a:solidFill>
              </a:rPr>
              <a:t>Incorrect instances</a:t>
            </a:r>
          </a:p>
        </p:txBody>
      </p:sp>
    </p:spTree>
    <p:extLst>
      <p:ext uri="{BB962C8B-B14F-4D97-AF65-F5344CB8AC3E}">
        <p14:creationId xmlns:p14="http://schemas.microsoft.com/office/powerpoint/2010/main" val="1939981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12C824-6605-C522-45C4-F71D9E4703F9}"/>
              </a:ext>
            </a:extLst>
          </p:cNvPr>
          <p:cNvPicPr>
            <a:picLocks noChangeAspect="1"/>
          </p:cNvPicPr>
          <p:nvPr/>
        </p:nvPicPr>
        <p:blipFill>
          <a:blip r:embed="rId2"/>
          <a:stretch>
            <a:fillRect/>
          </a:stretch>
        </p:blipFill>
        <p:spPr>
          <a:xfrm>
            <a:off x="465939" y="439469"/>
            <a:ext cx="11260121" cy="5668166"/>
          </a:xfrm>
          <a:prstGeom prst="rect">
            <a:avLst/>
          </a:prstGeom>
        </p:spPr>
      </p:pic>
    </p:spTree>
    <p:extLst>
      <p:ext uri="{BB962C8B-B14F-4D97-AF65-F5344CB8AC3E}">
        <p14:creationId xmlns:p14="http://schemas.microsoft.com/office/powerpoint/2010/main" val="3048025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DA57A6-3C7B-8FA0-975F-6BDC53A53B41}"/>
              </a:ext>
            </a:extLst>
          </p:cNvPr>
          <p:cNvPicPr>
            <a:picLocks noChangeAspect="1"/>
          </p:cNvPicPr>
          <p:nvPr/>
        </p:nvPicPr>
        <p:blipFill>
          <a:blip r:embed="rId2"/>
          <a:stretch>
            <a:fillRect/>
          </a:stretch>
        </p:blipFill>
        <p:spPr>
          <a:xfrm>
            <a:off x="556264" y="423443"/>
            <a:ext cx="10481850" cy="5801796"/>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D7EDCF26-A6DD-13FE-A31F-71FB6128C89C}"/>
                  </a:ext>
                </a:extLst>
              </p14:cNvPr>
              <p14:cNvContentPartPr/>
              <p14:nvPr/>
            </p14:nvContentPartPr>
            <p14:xfrm>
              <a:off x="1268985" y="6363345"/>
              <a:ext cx="7852680" cy="85320"/>
            </p14:xfrm>
          </p:contentPart>
        </mc:Choice>
        <mc:Fallback>
          <p:pic>
            <p:nvPicPr>
              <p:cNvPr id="4" name="Ink 3">
                <a:extLst>
                  <a:ext uri="{FF2B5EF4-FFF2-40B4-BE49-F238E27FC236}">
                    <a16:creationId xmlns:a16="http://schemas.microsoft.com/office/drawing/2014/main" id="{D7EDCF26-A6DD-13FE-A31F-71FB6128C89C}"/>
                  </a:ext>
                </a:extLst>
              </p:cNvPr>
              <p:cNvPicPr/>
              <p:nvPr/>
            </p:nvPicPr>
            <p:blipFill>
              <a:blip r:embed="rId4"/>
              <a:stretch>
                <a:fillRect/>
              </a:stretch>
            </p:blipFill>
            <p:spPr>
              <a:xfrm>
                <a:off x="1259985" y="6354345"/>
                <a:ext cx="7870320" cy="102960"/>
              </a:xfrm>
              <a:prstGeom prst="rect">
                <a:avLst/>
              </a:prstGeom>
            </p:spPr>
          </p:pic>
        </mc:Fallback>
      </mc:AlternateContent>
    </p:spTree>
    <p:extLst>
      <p:ext uri="{BB962C8B-B14F-4D97-AF65-F5344CB8AC3E}">
        <p14:creationId xmlns:p14="http://schemas.microsoft.com/office/powerpoint/2010/main" val="1370122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B148A9BC-4C9D-4ED0-7E61-5B31D48AE83E}"/>
                  </a:ext>
                </a:extLst>
              </p14:cNvPr>
              <p14:cNvContentPartPr/>
              <p14:nvPr/>
            </p14:nvContentPartPr>
            <p14:xfrm>
              <a:off x="3693888" y="3428856"/>
              <a:ext cx="360" cy="360"/>
            </p14:xfrm>
          </p:contentPart>
        </mc:Choice>
        <mc:Fallback>
          <p:pic>
            <p:nvPicPr>
              <p:cNvPr id="2" name="Ink 1">
                <a:extLst>
                  <a:ext uri="{FF2B5EF4-FFF2-40B4-BE49-F238E27FC236}">
                    <a16:creationId xmlns:a16="http://schemas.microsoft.com/office/drawing/2014/main" id="{B148A9BC-4C9D-4ED0-7E61-5B31D48AE83E}"/>
                  </a:ext>
                </a:extLst>
              </p:cNvPr>
              <p:cNvPicPr/>
              <p:nvPr/>
            </p:nvPicPr>
            <p:blipFill>
              <a:blip r:embed="rId3"/>
              <a:stretch>
                <a:fillRect/>
              </a:stretch>
            </p:blipFill>
            <p:spPr>
              <a:xfrm>
                <a:off x="3685248" y="3420216"/>
                <a:ext cx="18000" cy="18000"/>
              </a:xfrm>
              <a:prstGeom prst="rect">
                <a:avLst/>
              </a:prstGeom>
            </p:spPr>
          </p:pic>
        </mc:Fallback>
      </mc:AlternateContent>
      <p:pic>
        <p:nvPicPr>
          <p:cNvPr id="4" name="Picture 3">
            <a:extLst>
              <a:ext uri="{FF2B5EF4-FFF2-40B4-BE49-F238E27FC236}">
                <a16:creationId xmlns:a16="http://schemas.microsoft.com/office/drawing/2014/main" id="{A8A822B2-ED54-B09F-A44A-3981A4BC0FCF}"/>
              </a:ext>
            </a:extLst>
          </p:cNvPr>
          <p:cNvPicPr>
            <a:picLocks noChangeAspect="1"/>
          </p:cNvPicPr>
          <p:nvPr/>
        </p:nvPicPr>
        <p:blipFill>
          <a:blip r:embed="rId4"/>
          <a:stretch>
            <a:fillRect/>
          </a:stretch>
        </p:blipFill>
        <p:spPr>
          <a:xfrm>
            <a:off x="624430" y="609649"/>
            <a:ext cx="10376363" cy="5292035"/>
          </a:xfrm>
          <a:prstGeom prst="rect">
            <a:avLst/>
          </a:prstGeom>
        </p:spPr>
      </p:pic>
    </p:spTree>
    <p:extLst>
      <p:ext uri="{BB962C8B-B14F-4D97-AF65-F5344CB8AC3E}">
        <p14:creationId xmlns:p14="http://schemas.microsoft.com/office/powerpoint/2010/main" val="3947887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01DDB1-A072-36AD-9705-B9153778B0BC}"/>
              </a:ext>
            </a:extLst>
          </p:cNvPr>
          <p:cNvPicPr>
            <a:picLocks noChangeAspect="1"/>
          </p:cNvPicPr>
          <p:nvPr/>
        </p:nvPicPr>
        <p:blipFill>
          <a:blip r:embed="rId2"/>
          <a:stretch>
            <a:fillRect/>
          </a:stretch>
        </p:blipFill>
        <p:spPr>
          <a:xfrm>
            <a:off x="756492" y="704470"/>
            <a:ext cx="10570871" cy="5393879"/>
          </a:xfrm>
          <a:prstGeom prst="rect">
            <a:avLst/>
          </a:prstGeom>
        </p:spPr>
      </p:pic>
      <p:sp>
        <p:nvSpPr>
          <p:cNvPr id="4" name="TextBox 3">
            <a:extLst>
              <a:ext uri="{FF2B5EF4-FFF2-40B4-BE49-F238E27FC236}">
                <a16:creationId xmlns:a16="http://schemas.microsoft.com/office/drawing/2014/main" id="{61B318F9-2AB5-2E42-BA7B-FE743444F476}"/>
              </a:ext>
            </a:extLst>
          </p:cNvPr>
          <p:cNvSpPr txBox="1"/>
          <p:nvPr/>
        </p:nvSpPr>
        <p:spPr>
          <a:xfrm>
            <a:off x="2971800" y="6272784"/>
            <a:ext cx="5486400" cy="461665"/>
          </a:xfrm>
          <a:prstGeom prst="rect">
            <a:avLst/>
          </a:prstGeom>
          <a:noFill/>
          <a:ln w="28575">
            <a:solidFill>
              <a:schemeClr val="accent2"/>
            </a:solidFill>
          </a:ln>
        </p:spPr>
        <p:txBody>
          <a:bodyPr wrap="square" rtlCol="0">
            <a:spAutoFit/>
          </a:bodyPr>
          <a:lstStyle/>
          <a:p>
            <a:r>
              <a:rPr lang="en-AU" sz="2400" dirty="0"/>
              <a:t>Start quickly, don’t over think</a:t>
            </a:r>
          </a:p>
        </p:txBody>
      </p:sp>
    </p:spTree>
    <p:extLst>
      <p:ext uri="{BB962C8B-B14F-4D97-AF65-F5344CB8AC3E}">
        <p14:creationId xmlns:p14="http://schemas.microsoft.com/office/powerpoint/2010/main" val="19977187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83E668-B718-65CA-434D-ADEED83D83A8}"/>
              </a:ext>
            </a:extLst>
          </p:cNvPr>
          <p:cNvPicPr>
            <a:picLocks noChangeAspect="1"/>
          </p:cNvPicPr>
          <p:nvPr/>
        </p:nvPicPr>
        <p:blipFill>
          <a:blip r:embed="rId2"/>
          <a:stretch>
            <a:fillRect/>
          </a:stretch>
        </p:blipFill>
        <p:spPr>
          <a:xfrm>
            <a:off x="702393" y="518706"/>
            <a:ext cx="10640910" cy="5820587"/>
          </a:xfrm>
          <a:prstGeom prst="rect">
            <a:avLst/>
          </a:prstGeom>
        </p:spPr>
      </p:pic>
    </p:spTree>
    <p:extLst>
      <p:ext uri="{BB962C8B-B14F-4D97-AF65-F5344CB8AC3E}">
        <p14:creationId xmlns:p14="http://schemas.microsoft.com/office/powerpoint/2010/main" val="2080189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5D1C8A-FA9B-AFE2-4226-E3CF639D0D92}"/>
              </a:ext>
            </a:extLst>
          </p:cNvPr>
          <p:cNvPicPr>
            <a:picLocks noChangeAspect="1"/>
          </p:cNvPicPr>
          <p:nvPr/>
        </p:nvPicPr>
        <p:blipFill>
          <a:blip r:embed="rId2"/>
          <a:stretch>
            <a:fillRect/>
          </a:stretch>
        </p:blipFill>
        <p:spPr>
          <a:xfrm>
            <a:off x="755514" y="494891"/>
            <a:ext cx="10319924" cy="5620754"/>
          </a:xfrm>
          <a:prstGeom prst="rect">
            <a:avLst/>
          </a:prstGeom>
        </p:spPr>
      </p:pic>
    </p:spTree>
    <p:extLst>
      <p:ext uri="{BB962C8B-B14F-4D97-AF65-F5344CB8AC3E}">
        <p14:creationId xmlns:p14="http://schemas.microsoft.com/office/powerpoint/2010/main" val="4074198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361992-A98F-8D51-1326-2E82D640D7BC}"/>
              </a:ext>
            </a:extLst>
          </p:cNvPr>
          <p:cNvPicPr>
            <a:picLocks noChangeAspect="1"/>
          </p:cNvPicPr>
          <p:nvPr/>
        </p:nvPicPr>
        <p:blipFill>
          <a:blip r:embed="rId2"/>
          <a:stretch>
            <a:fillRect/>
          </a:stretch>
        </p:blipFill>
        <p:spPr>
          <a:xfrm>
            <a:off x="912241" y="752557"/>
            <a:ext cx="10050278" cy="4401164"/>
          </a:xfrm>
          <a:prstGeom prst="rect">
            <a:avLst/>
          </a:prstGeom>
        </p:spPr>
      </p:pic>
    </p:spTree>
    <p:extLst>
      <p:ext uri="{BB962C8B-B14F-4D97-AF65-F5344CB8AC3E}">
        <p14:creationId xmlns:p14="http://schemas.microsoft.com/office/powerpoint/2010/main" val="3143042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3AAE9A-3351-5AB6-F6C8-532A4ED6673B}"/>
              </a:ext>
            </a:extLst>
          </p:cNvPr>
          <p:cNvPicPr>
            <a:picLocks noChangeAspect="1"/>
          </p:cNvPicPr>
          <p:nvPr/>
        </p:nvPicPr>
        <p:blipFill>
          <a:blip r:embed="rId2"/>
          <a:stretch>
            <a:fillRect/>
          </a:stretch>
        </p:blipFill>
        <p:spPr>
          <a:xfrm>
            <a:off x="1524048" y="695212"/>
            <a:ext cx="8519362" cy="4595223"/>
          </a:xfrm>
          <a:prstGeom prst="rect">
            <a:avLst/>
          </a:prstGeom>
        </p:spPr>
      </p:pic>
    </p:spTree>
    <p:extLst>
      <p:ext uri="{BB962C8B-B14F-4D97-AF65-F5344CB8AC3E}">
        <p14:creationId xmlns:p14="http://schemas.microsoft.com/office/powerpoint/2010/main" val="19327247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2C6D6B-B028-3D19-0E72-EFBC2FA80005}"/>
              </a:ext>
            </a:extLst>
          </p:cNvPr>
          <p:cNvPicPr>
            <a:picLocks noChangeAspect="1"/>
          </p:cNvPicPr>
          <p:nvPr/>
        </p:nvPicPr>
        <p:blipFill>
          <a:blip r:embed="rId2"/>
          <a:stretch>
            <a:fillRect/>
          </a:stretch>
        </p:blipFill>
        <p:spPr>
          <a:xfrm>
            <a:off x="1075624" y="680654"/>
            <a:ext cx="10040751" cy="5496692"/>
          </a:xfrm>
          <a:prstGeom prst="rect">
            <a:avLst/>
          </a:prstGeom>
        </p:spPr>
      </p:pic>
    </p:spTree>
    <p:extLst>
      <p:ext uri="{BB962C8B-B14F-4D97-AF65-F5344CB8AC3E}">
        <p14:creationId xmlns:p14="http://schemas.microsoft.com/office/powerpoint/2010/main" val="21377841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16D8B2-40EC-4CF2-B503-13B3CACBA74B}"/>
              </a:ext>
            </a:extLst>
          </p:cNvPr>
          <p:cNvPicPr>
            <a:picLocks noChangeAspect="1"/>
          </p:cNvPicPr>
          <p:nvPr/>
        </p:nvPicPr>
        <p:blipFill>
          <a:blip r:embed="rId2"/>
          <a:stretch>
            <a:fillRect/>
          </a:stretch>
        </p:blipFill>
        <p:spPr>
          <a:xfrm>
            <a:off x="1642188" y="933062"/>
            <a:ext cx="8602824" cy="3762716"/>
          </a:xfrm>
          <a:prstGeom prst="rect">
            <a:avLst/>
          </a:prstGeom>
        </p:spPr>
      </p:pic>
    </p:spTree>
    <p:extLst>
      <p:ext uri="{BB962C8B-B14F-4D97-AF65-F5344CB8AC3E}">
        <p14:creationId xmlns:p14="http://schemas.microsoft.com/office/powerpoint/2010/main" val="1570425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07DFF9-C0AE-F965-C392-CC3C3F7A2F62}"/>
              </a:ext>
            </a:extLst>
          </p:cNvPr>
          <p:cNvPicPr>
            <a:picLocks noChangeAspect="1"/>
          </p:cNvPicPr>
          <p:nvPr/>
        </p:nvPicPr>
        <p:blipFill>
          <a:blip r:embed="rId2"/>
          <a:stretch>
            <a:fillRect/>
          </a:stretch>
        </p:blipFill>
        <p:spPr>
          <a:xfrm>
            <a:off x="0" y="102637"/>
            <a:ext cx="6783355" cy="3681483"/>
          </a:xfrm>
          <a:prstGeom prst="rect">
            <a:avLst/>
          </a:prstGeom>
        </p:spPr>
      </p:pic>
      <p:pic>
        <p:nvPicPr>
          <p:cNvPr id="5" name="Picture 4">
            <a:extLst>
              <a:ext uri="{FF2B5EF4-FFF2-40B4-BE49-F238E27FC236}">
                <a16:creationId xmlns:a16="http://schemas.microsoft.com/office/drawing/2014/main" id="{E7F6B56B-FF08-312E-8C43-DA08E4263036}"/>
              </a:ext>
            </a:extLst>
          </p:cNvPr>
          <p:cNvPicPr>
            <a:picLocks noChangeAspect="1"/>
          </p:cNvPicPr>
          <p:nvPr/>
        </p:nvPicPr>
        <p:blipFill>
          <a:blip r:embed="rId3"/>
          <a:stretch>
            <a:fillRect/>
          </a:stretch>
        </p:blipFill>
        <p:spPr>
          <a:xfrm>
            <a:off x="5959252" y="3529539"/>
            <a:ext cx="5750666" cy="3237580"/>
          </a:xfrm>
          <a:prstGeom prst="rect">
            <a:avLst/>
          </a:prstGeom>
        </p:spPr>
      </p:pic>
    </p:spTree>
    <p:extLst>
      <p:ext uri="{BB962C8B-B14F-4D97-AF65-F5344CB8AC3E}">
        <p14:creationId xmlns:p14="http://schemas.microsoft.com/office/powerpoint/2010/main" val="30814202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AA225D-0E97-1728-A701-701F45CA61EA}"/>
              </a:ext>
            </a:extLst>
          </p:cNvPr>
          <p:cNvPicPr>
            <a:picLocks noChangeAspect="1"/>
          </p:cNvPicPr>
          <p:nvPr/>
        </p:nvPicPr>
        <p:blipFill>
          <a:blip r:embed="rId2"/>
          <a:stretch>
            <a:fillRect/>
          </a:stretch>
        </p:blipFill>
        <p:spPr>
          <a:xfrm>
            <a:off x="694571" y="671127"/>
            <a:ext cx="10802858" cy="5515745"/>
          </a:xfrm>
          <a:prstGeom prst="rect">
            <a:avLst/>
          </a:prstGeom>
        </p:spPr>
      </p:pic>
    </p:spTree>
    <p:extLst>
      <p:ext uri="{BB962C8B-B14F-4D97-AF65-F5344CB8AC3E}">
        <p14:creationId xmlns:p14="http://schemas.microsoft.com/office/powerpoint/2010/main" val="2196545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74CFDC-0BBB-9220-1FFA-0B642EED3DF5}"/>
              </a:ext>
            </a:extLst>
          </p:cNvPr>
          <p:cNvPicPr>
            <a:picLocks noChangeAspect="1"/>
          </p:cNvPicPr>
          <p:nvPr/>
        </p:nvPicPr>
        <p:blipFill>
          <a:blip r:embed="rId2"/>
          <a:stretch>
            <a:fillRect/>
          </a:stretch>
        </p:blipFill>
        <p:spPr>
          <a:xfrm>
            <a:off x="968716" y="800179"/>
            <a:ext cx="10583752" cy="4324954"/>
          </a:xfrm>
          <a:prstGeom prst="rect">
            <a:avLst/>
          </a:prstGeom>
        </p:spPr>
      </p:pic>
    </p:spTree>
    <p:extLst>
      <p:ext uri="{BB962C8B-B14F-4D97-AF65-F5344CB8AC3E}">
        <p14:creationId xmlns:p14="http://schemas.microsoft.com/office/powerpoint/2010/main" val="14201044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BD690F-D01A-928C-C10D-C0F87AAC4174}"/>
              </a:ext>
            </a:extLst>
          </p:cNvPr>
          <p:cNvPicPr>
            <a:picLocks noChangeAspect="1"/>
          </p:cNvPicPr>
          <p:nvPr/>
        </p:nvPicPr>
        <p:blipFill>
          <a:blip r:embed="rId2"/>
          <a:stretch>
            <a:fillRect/>
          </a:stretch>
        </p:blipFill>
        <p:spPr>
          <a:xfrm>
            <a:off x="1103088" y="609206"/>
            <a:ext cx="9583487" cy="5639587"/>
          </a:xfrm>
          <a:prstGeom prst="rect">
            <a:avLst/>
          </a:prstGeom>
        </p:spPr>
      </p:pic>
    </p:spTree>
    <p:extLst>
      <p:ext uri="{BB962C8B-B14F-4D97-AF65-F5344CB8AC3E}">
        <p14:creationId xmlns:p14="http://schemas.microsoft.com/office/powerpoint/2010/main" val="25756259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389F6A-F4BD-E312-A70D-8CDA3432104E}"/>
              </a:ext>
            </a:extLst>
          </p:cNvPr>
          <p:cNvPicPr>
            <a:picLocks noChangeAspect="1"/>
          </p:cNvPicPr>
          <p:nvPr/>
        </p:nvPicPr>
        <p:blipFill>
          <a:blip r:embed="rId2"/>
          <a:stretch>
            <a:fillRect/>
          </a:stretch>
        </p:blipFill>
        <p:spPr>
          <a:xfrm>
            <a:off x="1370940" y="1614953"/>
            <a:ext cx="9450119" cy="4467849"/>
          </a:xfrm>
          <a:prstGeom prst="rect">
            <a:avLst/>
          </a:prstGeom>
        </p:spPr>
      </p:pic>
      <p:sp>
        <p:nvSpPr>
          <p:cNvPr id="4" name="TextBox 3">
            <a:extLst>
              <a:ext uri="{FF2B5EF4-FFF2-40B4-BE49-F238E27FC236}">
                <a16:creationId xmlns:a16="http://schemas.microsoft.com/office/drawing/2014/main" id="{C1E991C4-EC4A-4327-408A-5DDC80F3FE4B}"/>
              </a:ext>
            </a:extLst>
          </p:cNvPr>
          <p:cNvSpPr txBox="1"/>
          <p:nvPr/>
        </p:nvSpPr>
        <p:spPr>
          <a:xfrm>
            <a:off x="986892" y="460730"/>
            <a:ext cx="4799045" cy="400110"/>
          </a:xfrm>
          <a:prstGeom prst="rect">
            <a:avLst/>
          </a:prstGeom>
          <a:noFill/>
          <a:ln w="28575">
            <a:solidFill>
              <a:schemeClr val="accent2"/>
            </a:solidFill>
          </a:ln>
        </p:spPr>
        <p:txBody>
          <a:bodyPr wrap="square" rtlCol="0">
            <a:spAutoFit/>
          </a:bodyPr>
          <a:lstStyle/>
          <a:p>
            <a:r>
              <a:rPr lang="en-AU" sz="2000" dirty="0"/>
              <a:t>Much less often used then transfer learning </a:t>
            </a:r>
          </a:p>
        </p:txBody>
      </p:sp>
    </p:spTree>
    <p:extLst>
      <p:ext uri="{BB962C8B-B14F-4D97-AF65-F5344CB8AC3E}">
        <p14:creationId xmlns:p14="http://schemas.microsoft.com/office/powerpoint/2010/main" val="30662791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4673030-232C-687A-659A-E24AF8D0939E}"/>
              </a:ext>
            </a:extLst>
          </p:cNvPr>
          <p:cNvSpPr txBox="1"/>
          <p:nvPr/>
        </p:nvSpPr>
        <p:spPr>
          <a:xfrm>
            <a:off x="1145286" y="474345"/>
            <a:ext cx="9031986" cy="5909310"/>
          </a:xfrm>
          <a:prstGeom prst="rect">
            <a:avLst/>
          </a:prstGeom>
          <a:noFill/>
        </p:spPr>
        <p:txBody>
          <a:bodyPr wrap="square">
            <a:spAutoFit/>
          </a:bodyPr>
          <a:lstStyle/>
          <a:p>
            <a:pPr algn="l"/>
            <a:r>
              <a:rPr lang="en-US" b="1" i="0" dirty="0">
                <a:effectLst/>
                <a:latin typeface="Söhne"/>
              </a:rPr>
              <a:t>As a Multi-Class Classification Task:</a:t>
            </a:r>
          </a:p>
          <a:p>
            <a:pPr algn="l"/>
            <a:r>
              <a:rPr lang="en-US" b="0" i="0" dirty="0">
                <a:solidFill>
                  <a:srgbClr val="374151"/>
                </a:solidFill>
                <a:effectLst/>
                <a:latin typeface="Söhne"/>
              </a:rPr>
              <a:t>If the goal is to classify each image into a single category out of a set of predefined categories (e.g., stop sign, pedestrian crossing sign, construction ahead sign, red light, green light), and each image contains only one object of interest, this is a multi-class classification problem. The model's task is to correctly label each image with the one category that the primary object in the image belongs to.</a:t>
            </a:r>
          </a:p>
          <a:p>
            <a:pPr algn="l"/>
            <a:endParaRPr lang="en-US" b="0" i="0" dirty="0">
              <a:solidFill>
                <a:srgbClr val="374151"/>
              </a:solidFill>
              <a:effectLst/>
              <a:latin typeface="Söhne"/>
            </a:endParaRPr>
          </a:p>
          <a:p>
            <a:pPr algn="l"/>
            <a:r>
              <a:rPr lang="en-US" b="1" i="0" dirty="0">
                <a:effectLst/>
                <a:latin typeface="Söhne"/>
              </a:rPr>
              <a:t>As a Multi-Task Learning Task:</a:t>
            </a:r>
          </a:p>
          <a:p>
            <a:pPr algn="l"/>
            <a:r>
              <a:rPr lang="en-US" b="0" i="0" dirty="0">
                <a:solidFill>
                  <a:schemeClr val="accent2"/>
                </a:solidFill>
                <a:effectLst/>
                <a:latin typeface="Söhne"/>
              </a:rPr>
              <a:t>If the goal is to perform several different detection tasks within the same image, such as simultaneously detecting and classifying the type of road sign as well as the state of the traffic light, it becomes a multi-task learning problem</a:t>
            </a:r>
            <a:r>
              <a:rPr lang="en-US" b="0" i="0" dirty="0">
                <a:solidFill>
                  <a:srgbClr val="374151"/>
                </a:solidFill>
                <a:effectLst/>
                <a:latin typeface="Söhne"/>
              </a:rPr>
              <a:t>. Here, the model would have shared layers to learn general features about road signs and traffic signals, but separate output layers for each task—one for classifying the type of road sign and another for identifying the color of the traffic light.</a:t>
            </a:r>
          </a:p>
          <a:p>
            <a:pPr algn="l"/>
            <a:endParaRPr lang="en-US" b="0" i="0" dirty="0">
              <a:solidFill>
                <a:srgbClr val="374151"/>
              </a:solidFill>
              <a:effectLst/>
              <a:latin typeface="Söhne"/>
            </a:endParaRPr>
          </a:p>
          <a:p>
            <a:pPr algn="l"/>
            <a:r>
              <a:rPr lang="en-US" b="0" i="0" dirty="0">
                <a:solidFill>
                  <a:srgbClr val="374151"/>
                </a:solidFill>
                <a:effectLst/>
                <a:latin typeface="Söhne"/>
              </a:rPr>
              <a:t>In practice, self-driving cars need to detect and interpret multiple objects in a single frame, and the presence of one object does not exclude the presence of another (e.g., a stop sign and a red traffic light might appear in the same image). Therefore, this scenario is typically best approached as a multi-task learning problem, allowing the model to leverage shared features across the tasks while providing separate predictions for each relevant object or signal in the scene.</a:t>
            </a:r>
          </a:p>
        </p:txBody>
      </p:sp>
    </p:spTree>
    <p:extLst>
      <p:ext uri="{BB962C8B-B14F-4D97-AF65-F5344CB8AC3E}">
        <p14:creationId xmlns:p14="http://schemas.microsoft.com/office/powerpoint/2010/main" val="40109689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CF3C30-444E-064E-E130-3981B2959B19}"/>
              </a:ext>
            </a:extLst>
          </p:cNvPr>
          <p:cNvPicPr>
            <a:picLocks noChangeAspect="1"/>
          </p:cNvPicPr>
          <p:nvPr/>
        </p:nvPicPr>
        <p:blipFill>
          <a:blip r:embed="rId2"/>
          <a:stretch>
            <a:fillRect/>
          </a:stretch>
        </p:blipFill>
        <p:spPr>
          <a:xfrm>
            <a:off x="1366177" y="890233"/>
            <a:ext cx="9459645" cy="5077534"/>
          </a:xfrm>
          <a:prstGeom prst="rect">
            <a:avLst/>
          </a:prstGeom>
        </p:spPr>
      </p:pic>
    </p:spTree>
    <p:extLst>
      <p:ext uri="{BB962C8B-B14F-4D97-AF65-F5344CB8AC3E}">
        <p14:creationId xmlns:p14="http://schemas.microsoft.com/office/powerpoint/2010/main" val="2923204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A774A4-2698-197C-F52B-B1D7C2372CCF}"/>
              </a:ext>
            </a:extLst>
          </p:cNvPr>
          <p:cNvPicPr>
            <a:picLocks noChangeAspect="1"/>
          </p:cNvPicPr>
          <p:nvPr/>
        </p:nvPicPr>
        <p:blipFill>
          <a:blip r:embed="rId2"/>
          <a:stretch>
            <a:fillRect/>
          </a:stretch>
        </p:blipFill>
        <p:spPr>
          <a:xfrm>
            <a:off x="0" y="236020"/>
            <a:ext cx="12192000" cy="6385960"/>
          </a:xfrm>
          <a:prstGeom prst="rect">
            <a:avLst/>
          </a:prstGeom>
        </p:spPr>
      </p:pic>
    </p:spTree>
    <p:extLst>
      <p:ext uri="{BB962C8B-B14F-4D97-AF65-F5344CB8AC3E}">
        <p14:creationId xmlns:p14="http://schemas.microsoft.com/office/powerpoint/2010/main" val="509803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7749B4-F201-2A8B-2A47-F5A588CE6F50}"/>
              </a:ext>
            </a:extLst>
          </p:cNvPr>
          <p:cNvPicPr>
            <a:picLocks noChangeAspect="1"/>
          </p:cNvPicPr>
          <p:nvPr/>
        </p:nvPicPr>
        <p:blipFill>
          <a:blip r:embed="rId2"/>
          <a:stretch>
            <a:fillRect/>
          </a:stretch>
        </p:blipFill>
        <p:spPr>
          <a:xfrm>
            <a:off x="1126461" y="764840"/>
            <a:ext cx="8579912" cy="4541677"/>
          </a:xfrm>
          <a:prstGeom prst="rect">
            <a:avLst/>
          </a:prstGeom>
        </p:spPr>
      </p:pic>
    </p:spTree>
    <p:extLst>
      <p:ext uri="{BB962C8B-B14F-4D97-AF65-F5344CB8AC3E}">
        <p14:creationId xmlns:p14="http://schemas.microsoft.com/office/powerpoint/2010/main" val="37604009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7335C6-9F96-FD0F-938F-CEB95F68A6FB}"/>
              </a:ext>
            </a:extLst>
          </p:cNvPr>
          <p:cNvPicPr>
            <a:picLocks noChangeAspect="1"/>
          </p:cNvPicPr>
          <p:nvPr/>
        </p:nvPicPr>
        <p:blipFill>
          <a:blip r:embed="rId2"/>
          <a:stretch>
            <a:fillRect/>
          </a:stretch>
        </p:blipFill>
        <p:spPr>
          <a:xfrm>
            <a:off x="345233" y="301282"/>
            <a:ext cx="10739535" cy="6036228"/>
          </a:xfrm>
          <a:prstGeom prst="rect">
            <a:avLst/>
          </a:prstGeom>
        </p:spPr>
      </p:pic>
    </p:spTree>
    <p:extLst>
      <p:ext uri="{BB962C8B-B14F-4D97-AF65-F5344CB8AC3E}">
        <p14:creationId xmlns:p14="http://schemas.microsoft.com/office/powerpoint/2010/main" val="41457804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D04030-D04F-1961-4116-C4E881587E46}"/>
              </a:ext>
            </a:extLst>
          </p:cNvPr>
          <p:cNvPicPr>
            <a:picLocks noChangeAspect="1"/>
          </p:cNvPicPr>
          <p:nvPr/>
        </p:nvPicPr>
        <p:blipFill>
          <a:blip r:embed="rId2"/>
          <a:stretch>
            <a:fillRect/>
          </a:stretch>
        </p:blipFill>
        <p:spPr>
          <a:xfrm>
            <a:off x="331545" y="158620"/>
            <a:ext cx="10827867" cy="6229242"/>
          </a:xfrm>
          <a:prstGeom prst="rect">
            <a:avLst/>
          </a:prstGeom>
        </p:spPr>
      </p:pic>
    </p:spTree>
    <p:extLst>
      <p:ext uri="{BB962C8B-B14F-4D97-AF65-F5344CB8AC3E}">
        <p14:creationId xmlns:p14="http://schemas.microsoft.com/office/powerpoint/2010/main" val="11629049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549BAE-5AE8-C83C-CAF7-173BE6C6ACE0}"/>
              </a:ext>
            </a:extLst>
          </p:cNvPr>
          <p:cNvPicPr>
            <a:picLocks noChangeAspect="1"/>
          </p:cNvPicPr>
          <p:nvPr/>
        </p:nvPicPr>
        <p:blipFill>
          <a:blip r:embed="rId2"/>
          <a:stretch>
            <a:fillRect/>
          </a:stretch>
        </p:blipFill>
        <p:spPr>
          <a:xfrm>
            <a:off x="246885" y="241365"/>
            <a:ext cx="11239099" cy="6375269"/>
          </a:xfrm>
          <a:prstGeom prst="rect">
            <a:avLst/>
          </a:prstGeom>
        </p:spPr>
      </p:pic>
    </p:spTree>
    <p:extLst>
      <p:ext uri="{BB962C8B-B14F-4D97-AF65-F5344CB8AC3E}">
        <p14:creationId xmlns:p14="http://schemas.microsoft.com/office/powerpoint/2010/main" val="14884263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ECEB43-465F-2E6A-37B6-A4F7C1DC50CF}"/>
              </a:ext>
            </a:extLst>
          </p:cNvPr>
          <p:cNvPicPr>
            <a:picLocks noChangeAspect="1"/>
          </p:cNvPicPr>
          <p:nvPr/>
        </p:nvPicPr>
        <p:blipFill>
          <a:blip r:embed="rId2"/>
          <a:stretch>
            <a:fillRect/>
          </a:stretch>
        </p:blipFill>
        <p:spPr>
          <a:xfrm>
            <a:off x="958122" y="419397"/>
            <a:ext cx="6782747" cy="3934374"/>
          </a:xfrm>
          <a:prstGeom prst="rect">
            <a:avLst/>
          </a:prstGeom>
        </p:spPr>
      </p:pic>
      <p:sp>
        <p:nvSpPr>
          <p:cNvPr id="4" name="TextBox 3">
            <a:extLst>
              <a:ext uri="{FF2B5EF4-FFF2-40B4-BE49-F238E27FC236}">
                <a16:creationId xmlns:a16="http://schemas.microsoft.com/office/drawing/2014/main" id="{914B95E8-1601-4043-3804-B4AA2E0D6993}"/>
              </a:ext>
            </a:extLst>
          </p:cNvPr>
          <p:cNvSpPr txBox="1"/>
          <p:nvPr/>
        </p:nvSpPr>
        <p:spPr>
          <a:xfrm>
            <a:off x="3517391" y="5106085"/>
            <a:ext cx="3965510" cy="646331"/>
          </a:xfrm>
          <a:prstGeom prst="rect">
            <a:avLst/>
          </a:prstGeom>
          <a:noFill/>
          <a:ln w="19050">
            <a:solidFill>
              <a:schemeClr val="accent2"/>
            </a:solidFill>
          </a:ln>
        </p:spPr>
        <p:txBody>
          <a:bodyPr wrap="square" rtlCol="0">
            <a:spAutoFit/>
          </a:bodyPr>
          <a:lstStyle/>
          <a:p>
            <a:r>
              <a:rPr lang="en-US" dirty="0"/>
              <a:t>Is it just a multi-class classification task: classify the sign? </a:t>
            </a:r>
            <a:endParaRPr lang="en-AU" dirty="0"/>
          </a:p>
        </p:txBody>
      </p:sp>
    </p:spTree>
    <p:extLst>
      <p:ext uri="{BB962C8B-B14F-4D97-AF65-F5344CB8AC3E}">
        <p14:creationId xmlns:p14="http://schemas.microsoft.com/office/powerpoint/2010/main" val="35359958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298D02-640D-B8AC-4D0D-9A6D4C573DCB}"/>
              </a:ext>
            </a:extLst>
          </p:cNvPr>
          <p:cNvPicPr>
            <a:picLocks noChangeAspect="1"/>
          </p:cNvPicPr>
          <p:nvPr/>
        </p:nvPicPr>
        <p:blipFill>
          <a:blip r:embed="rId2"/>
          <a:stretch>
            <a:fillRect/>
          </a:stretch>
        </p:blipFill>
        <p:spPr>
          <a:xfrm>
            <a:off x="392071" y="294439"/>
            <a:ext cx="7878274" cy="3781953"/>
          </a:xfrm>
          <a:prstGeom prst="rect">
            <a:avLst/>
          </a:prstGeom>
        </p:spPr>
      </p:pic>
      <p:sp>
        <p:nvSpPr>
          <p:cNvPr id="5" name="TextBox 4">
            <a:extLst>
              <a:ext uri="{FF2B5EF4-FFF2-40B4-BE49-F238E27FC236}">
                <a16:creationId xmlns:a16="http://schemas.microsoft.com/office/drawing/2014/main" id="{FFC625AF-E2A4-0A12-6B64-6E4CAA675C81}"/>
              </a:ext>
            </a:extLst>
          </p:cNvPr>
          <p:cNvSpPr txBox="1"/>
          <p:nvPr/>
        </p:nvSpPr>
        <p:spPr>
          <a:xfrm>
            <a:off x="2975626" y="4435501"/>
            <a:ext cx="6097554" cy="1754326"/>
          </a:xfrm>
          <a:prstGeom prst="rect">
            <a:avLst/>
          </a:prstGeom>
          <a:noFill/>
          <a:ln w="19050">
            <a:solidFill>
              <a:schemeClr val="accent2"/>
            </a:solidFill>
          </a:ln>
        </p:spPr>
        <p:txBody>
          <a:bodyPr wrap="square">
            <a:spAutoFit/>
          </a:bodyPr>
          <a:lstStyle/>
          <a:p>
            <a:r>
              <a:rPr lang="en-US" b="0" i="0" dirty="0">
                <a:solidFill>
                  <a:srgbClr val="374151"/>
                </a:solidFill>
                <a:effectLst/>
                <a:latin typeface="Söhne"/>
              </a:rPr>
              <a:t>if one image could have both a sign and a traffic light, the use of softmax would not be appropriate, and the system would not be a multi-task learning problem but a multi-label classification problem. The correct statement should acknowledge the need for </a:t>
            </a:r>
            <a:r>
              <a:rPr lang="en-US" b="1" i="0" dirty="0">
                <a:solidFill>
                  <a:srgbClr val="374151"/>
                </a:solidFill>
                <a:effectLst/>
                <a:latin typeface="Söhne"/>
              </a:rPr>
              <a:t>a multi-label approach</a:t>
            </a:r>
            <a:r>
              <a:rPr lang="en-US" b="0" i="0" dirty="0">
                <a:solidFill>
                  <a:srgbClr val="374151"/>
                </a:solidFill>
                <a:effectLst/>
                <a:latin typeface="Söhne"/>
              </a:rPr>
              <a:t>, possibly using </a:t>
            </a:r>
            <a:r>
              <a:rPr lang="en-US" b="1" i="0" dirty="0">
                <a:solidFill>
                  <a:srgbClr val="374151"/>
                </a:solidFill>
                <a:effectLst/>
                <a:latin typeface="Söhne"/>
              </a:rPr>
              <a:t>sigmoid activations for each class output</a:t>
            </a:r>
            <a:r>
              <a:rPr lang="en-US" b="0" i="0" dirty="0">
                <a:solidFill>
                  <a:srgbClr val="374151"/>
                </a:solidFill>
                <a:effectLst/>
                <a:latin typeface="Söhne"/>
              </a:rPr>
              <a:t>.</a:t>
            </a:r>
            <a:endParaRPr lang="en-AU" dirty="0"/>
          </a:p>
        </p:txBody>
      </p:sp>
      <p:sp>
        <p:nvSpPr>
          <p:cNvPr id="7" name="TextBox 6">
            <a:extLst>
              <a:ext uri="{FF2B5EF4-FFF2-40B4-BE49-F238E27FC236}">
                <a16:creationId xmlns:a16="http://schemas.microsoft.com/office/drawing/2014/main" id="{E15C48BF-7694-A60C-AA96-4786D5D9A256}"/>
              </a:ext>
            </a:extLst>
          </p:cNvPr>
          <p:cNvSpPr txBox="1"/>
          <p:nvPr/>
        </p:nvSpPr>
        <p:spPr>
          <a:xfrm>
            <a:off x="7771303" y="1862929"/>
            <a:ext cx="2603754" cy="923330"/>
          </a:xfrm>
          <a:prstGeom prst="rect">
            <a:avLst/>
          </a:prstGeom>
          <a:noFill/>
          <a:ln w="19050">
            <a:solidFill>
              <a:schemeClr val="accent2"/>
            </a:solidFill>
          </a:ln>
        </p:spPr>
        <p:txBody>
          <a:bodyPr wrap="square">
            <a:spAutoFit/>
          </a:bodyPr>
          <a:lstStyle>
            <a:defPPr>
              <a:defRPr lang="en-US"/>
            </a:defPPr>
            <a:lvl1pPr>
              <a:defRPr b="0" i="0">
                <a:solidFill>
                  <a:srgbClr val="374151"/>
                </a:solidFill>
                <a:effectLst/>
                <a:latin typeface="Söhne"/>
              </a:defRPr>
            </a:lvl1pPr>
          </a:lstStyle>
          <a:p>
            <a:r>
              <a:rPr lang="en-AU" dirty="0"/>
              <a:t>softmax </a:t>
            </a:r>
            <a:r>
              <a:rPr lang="en-AU"/>
              <a:t>is appropriate</a:t>
            </a:r>
            <a:r>
              <a:rPr lang="en-AU" dirty="0"/>
              <a:t> for mutually </a:t>
            </a:r>
            <a:r>
              <a:rPr lang="en-AU"/>
              <a:t>exclusive categories</a:t>
            </a:r>
            <a:endParaRPr lang="en-AU" dirty="0"/>
          </a:p>
        </p:txBody>
      </p:sp>
    </p:spTree>
    <p:extLst>
      <p:ext uri="{BB962C8B-B14F-4D97-AF65-F5344CB8AC3E}">
        <p14:creationId xmlns:p14="http://schemas.microsoft.com/office/powerpoint/2010/main" val="2261885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353E9A-3D51-653A-38D1-E4126D1A58D0}"/>
              </a:ext>
            </a:extLst>
          </p:cNvPr>
          <p:cNvPicPr>
            <a:picLocks noChangeAspect="1"/>
          </p:cNvPicPr>
          <p:nvPr/>
        </p:nvPicPr>
        <p:blipFill>
          <a:blip r:embed="rId2"/>
          <a:stretch>
            <a:fillRect/>
          </a:stretch>
        </p:blipFill>
        <p:spPr>
          <a:xfrm>
            <a:off x="1053613" y="857861"/>
            <a:ext cx="9693174" cy="4463647"/>
          </a:xfrm>
          <a:prstGeom prst="rect">
            <a:avLst/>
          </a:prstGeom>
        </p:spPr>
      </p:pic>
    </p:spTree>
    <p:extLst>
      <p:ext uri="{BB962C8B-B14F-4D97-AF65-F5344CB8AC3E}">
        <p14:creationId xmlns:p14="http://schemas.microsoft.com/office/powerpoint/2010/main" val="16302522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13DE26-111D-657C-2854-DDA2529EFAB1}"/>
              </a:ext>
            </a:extLst>
          </p:cNvPr>
          <p:cNvPicPr>
            <a:picLocks noChangeAspect="1"/>
          </p:cNvPicPr>
          <p:nvPr/>
        </p:nvPicPr>
        <p:blipFill>
          <a:blip r:embed="rId2"/>
          <a:stretch>
            <a:fillRect/>
          </a:stretch>
        </p:blipFill>
        <p:spPr>
          <a:xfrm>
            <a:off x="2142702" y="1090554"/>
            <a:ext cx="7694138" cy="3871189"/>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548D5AA2-960E-C1BA-12CD-AB96897DCD29}"/>
                  </a:ext>
                </a:extLst>
              </p14:cNvPr>
              <p14:cNvContentPartPr/>
              <p14:nvPr/>
            </p14:nvContentPartPr>
            <p14:xfrm>
              <a:off x="2305564" y="3836408"/>
              <a:ext cx="7379640" cy="1321560"/>
            </p14:xfrm>
          </p:contentPart>
        </mc:Choice>
        <mc:Fallback xmlns="">
          <p:pic>
            <p:nvPicPr>
              <p:cNvPr id="4" name="Ink 3">
                <a:extLst>
                  <a:ext uri="{FF2B5EF4-FFF2-40B4-BE49-F238E27FC236}">
                    <a16:creationId xmlns:a16="http://schemas.microsoft.com/office/drawing/2014/main" id="{548D5AA2-960E-C1BA-12CD-AB96897DCD29}"/>
                  </a:ext>
                </a:extLst>
              </p:cNvPr>
              <p:cNvPicPr/>
              <p:nvPr/>
            </p:nvPicPr>
            <p:blipFill>
              <a:blip r:embed="rId4"/>
              <a:stretch>
                <a:fillRect/>
              </a:stretch>
            </p:blipFill>
            <p:spPr>
              <a:xfrm>
                <a:off x="2296924" y="3827408"/>
                <a:ext cx="7397280" cy="1339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D9946288-EADE-90A2-D735-019F4B6DAE6D}"/>
                  </a:ext>
                </a:extLst>
              </p14:cNvPr>
              <p14:cNvContentPartPr/>
              <p14:nvPr/>
            </p14:nvContentPartPr>
            <p14:xfrm>
              <a:off x="9713644" y="-2128792"/>
              <a:ext cx="5179320" cy="3718080"/>
            </p14:xfrm>
          </p:contentPart>
        </mc:Choice>
        <mc:Fallback xmlns="">
          <p:pic>
            <p:nvPicPr>
              <p:cNvPr id="5" name="Ink 4">
                <a:extLst>
                  <a:ext uri="{FF2B5EF4-FFF2-40B4-BE49-F238E27FC236}">
                    <a16:creationId xmlns:a16="http://schemas.microsoft.com/office/drawing/2014/main" id="{D9946288-EADE-90A2-D735-019F4B6DAE6D}"/>
                  </a:ext>
                </a:extLst>
              </p:cNvPr>
              <p:cNvPicPr/>
              <p:nvPr/>
            </p:nvPicPr>
            <p:blipFill>
              <a:blip r:embed="rId6"/>
              <a:stretch>
                <a:fillRect/>
              </a:stretch>
            </p:blipFill>
            <p:spPr>
              <a:xfrm>
                <a:off x="9704644" y="-2137792"/>
                <a:ext cx="5196960" cy="3735720"/>
              </a:xfrm>
              <a:prstGeom prst="rect">
                <a:avLst/>
              </a:prstGeom>
            </p:spPr>
          </p:pic>
        </mc:Fallback>
      </mc:AlternateContent>
    </p:spTree>
    <p:extLst>
      <p:ext uri="{BB962C8B-B14F-4D97-AF65-F5344CB8AC3E}">
        <p14:creationId xmlns:p14="http://schemas.microsoft.com/office/powerpoint/2010/main" val="3735322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1F2D6A98-B15F-D201-ED95-D54C701CC846}"/>
                  </a:ext>
                </a:extLst>
              </p14:cNvPr>
              <p14:cNvContentPartPr/>
              <p14:nvPr/>
            </p14:nvContentPartPr>
            <p14:xfrm>
              <a:off x="4586884" y="3912008"/>
              <a:ext cx="360" cy="360"/>
            </p14:xfrm>
          </p:contentPart>
        </mc:Choice>
        <mc:Fallback xmlns="">
          <p:pic>
            <p:nvPicPr>
              <p:cNvPr id="2" name="Ink 1">
                <a:extLst>
                  <a:ext uri="{FF2B5EF4-FFF2-40B4-BE49-F238E27FC236}">
                    <a16:creationId xmlns:a16="http://schemas.microsoft.com/office/drawing/2014/main" id="{1F2D6A98-B15F-D201-ED95-D54C701CC846}"/>
                  </a:ext>
                </a:extLst>
              </p:cNvPr>
              <p:cNvPicPr/>
              <p:nvPr/>
            </p:nvPicPr>
            <p:blipFill>
              <a:blip r:embed="rId3"/>
              <a:stretch>
                <a:fillRect/>
              </a:stretch>
            </p:blipFill>
            <p:spPr>
              <a:xfrm>
                <a:off x="4577884" y="3903368"/>
                <a:ext cx="18000" cy="18000"/>
              </a:xfrm>
              <a:prstGeom prst="rect">
                <a:avLst/>
              </a:prstGeom>
            </p:spPr>
          </p:pic>
        </mc:Fallback>
      </mc:AlternateContent>
      <p:pic>
        <p:nvPicPr>
          <p:cNvPr id="4" name="Picture 3">
            <a:extLst>
              <a:ext uri="{FF2B5EF4-FFF2-40B4-BE49-F238E27FC236}">
                <a16:creationId xmlns:a16="http://schemas.microsoft.com/office/drawing/2014/main" id="{D938F5CA-F9F2-447D-21C7-44A3AB8CECD0}"/>
              </a:ext>
            </a:extLst>
          </p:cNvPr>
          <p:cNvPicPr>
            <a:picLocks noChangeAspect="1"/>
          </p:cNvPicPr>
          <p:nvPr/>
        </p:nvPicPr>
        <p:blipFill>
          <a:blip r:embed="rId4"/>
          <a:stretch>
            <a:fillRect/>
          </a:stretch>
        </p:blipFill>
        <p:spPr>
          <a:xfrm>
            <a:off x="185301" y="0"/>
            <a:ext cx="8081702" cy="3967572"/>
          </a:xfrm>
          <a:prstGeom prst="rect">
            <a:avLst/>
          </a:prstGeom>
        </p:spPr>
      </p:pic>
      <p:pic>
        <p:nvPicPr>
          <p:cNvPr id="6" name="Picture 5">
            <a:extLst>
              <a:ext uri="{FF2B5EF4-FFF2-40B4-BE49-F238E27FC236}">
                <a16:creationId xmlns:a16="http://schemas.microsoft.com/office/drawing/2014/main" id="{7FD43E01-05F8-0A82-7B69-1744360F31E4}"/>
              </a:ext>
            </a:extLst>
          </p:cNvPr>
          <p:cNvPicPr>
            <a:picLocks noChangeAspect="1"/>
          </p:cNvPicPr>
          <p:nvPr/>
        </p:nvPicPr>
        <p:blipFill>
          <a:blip r:embed="rId5"/>
          <a:stretch>
            <a:fillRect/>
          </a:stretch>
        </p:blipFill>
        <p:spPr>
          <a:xfrm>
            <a:off x="4756550" y="3628574"/>
            <a:ext cx="7020905" cy="3229426"/>
          </a:xfrm>
          <a:prstGeom prst="rect">
            <a:avLst/>
          </a:prstGeom>
        </p:spPr>
      </p:pic>
    </p:spTree>
    <p:extLst>
      <p:ext uri="{BB962C8B-B14F-4D97-AF65-F5344CB8AC3E}">
        <p14:creationId xmlns:p14="http://schemas.microsoft.com/office/powerpoint/2010/main" val="3837211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D91C31-B207-BC0A-53BD-FA2543B783DA}"/>
              </a:ext>
            </a:extLst>
          </p:cNvPr>
          <p:cNvPicPr>
            <a:picLocks noChangeAspect="1"/>
          </p:cNvPicPr>
          <p:nvPr/>
        </p:nvPicPr>
        <p:blipFill>
          <a:blip r:embed="rId2"/>
          <a:stretch>
            <a:fillRect/>
          </a:stretch>
        </p:blipFill>
        <p:spPr>
          <a:xfrm>
            <a:off x="1009549" y="771418"/>
            <a:ext cx="8734058" cy="4529547"/>
          </a:xfrm>
          <a:prstGeom prst="rect">
            <a:avLst/>
          </a:prstGeom>
        </p:spPr>
      </p:pic>
    </p:spTree>
    <p:extLst>
      <p:ext uri="{BB962C8B-B14F-4D97-AF65-F5344CB8AC3E}">
        <p14:creationId xmlns:p14="http://schemas.microsoft.com/office/powerpoint/2010/main" val="918434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46F4AD-67FB-00BF-F72C-433ECE061DD8}"/>
              </a:ext>
            </a:extLst>
          </p:cNvPr>
          <p:cNvPicPr>
            <a:picLocks noChangeAspect="1"/>
          </p:cNvPicPr>
          <p:nvPr/>
        </p:nvPicPr>
        <p:blipFill>
          <a:blip r:embed="rId2"/>
          <a:stretch>
            <a:fillRect/>
          </a:stretch>
        </p:blipFill>
        <p:spPr>
          <a:xfrm>
            <a:off x="1336325" y="985631"/>
            <a:ext cx="8310952" cy="4440808"/>
          </a:xfrm>
          <a:prstGeom prst="rect">
            <a:avLst/>
          </a:prstGeom>
        </p:spPr>
      </p:pic>
    </p:spTree>
    <p:extLst>
      <p:ext uri="{BB962C8B-B14F-4D97-AF65-F5344CB8AC3E}">
        <p14:creationId xmlns:p14="http://schemas.microsoft.com/office/powerpoint/2010/main" val="3244157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5E3E89-607E-E25D-F465-B549D113B340}"/>
              </a:ext>
            </a:extLst>
          </p:cNvPr>
          <p:cNvPicPr>
            <a:picLocks noChangeAspect="1"/>
          </p:cNvPicPr>
          <p:nvPr/>
        </p:nvPicPr>
        <p:blipFill>
          <a:blip r:embed="rId2"/>
          <a:stretch>
            <a:fillRect/>
          </a:stretch>
        </p:blipFill>
        <p:spPr>
          <a:xfrm>
            <a:off x="1482815" y="1168451"/>
            <a:ext cx="9226369" cy="3913215"/>
          </a:xfrm>
          <a:prstGeom prst="rect">
            <a:avLst/>
          </a:prstGeom>
        </p:spPr>
      </p:pic>
    </p:spTree>
    <p:extLst>
      <p:ext uri="{BB962C8B-B14F-4D97-AF65-F5344CB8AC3E}">
        <p14:creationId xmlns:p14="http://schemas.microsoft.com/office/powerpoint/2010/main" val="41829361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2297</TotalTime>
  <Words>369</Words>
  <Application>Microsoft Office PowerPoint</Application>
  <PresentationFormat>Widescreen</PresentationFormat>
  <Paragraphs>16</Paragraphs>
  <Slides>34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Söhne</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Mingshan Jia</dc:creator>
  <cp:lastModifiedBy>Mingshan Jia</cp:lastModifiedBy>
  <cp:revision>69</cp:revision>
  <dcterms:created xsi:type="dcterms:W3CDTF">2023-11-06T11:46:36Z</dcterms:created>
  <dcterms:modified xsi:type="dcterms:W3CDTF">2023-11-08T22:37:13Z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1a6c3db-1667-4f49-995a-8b9973972958_Enabled">
    <vt:lpwstr>true</vt:lpwstr>
  </property>
  <property fmtid="{D5CDD505-2E9C-101B-9397-08002B2CF9AE}" pid="3" name="MSIP_Label_51a6c3db-1667-4f49-995a-8b9973972958_SetDate">
    <vt:lpwstr>2023-11-06T11:47:44Z</vt:lpwstr>
  </property>
  <property fmtid="{D5CDD505-2E9C-101B-9397-08002B2CF9AE}" pid="4" name="MSIP_Label_51a6c3db-1667-4f49-995a-8b9973972958_Method">
    <vt:lpwstr>Standard</vt:lpwstr>
  </property>
  <property fmtid="{D5CDD505-2E9C-101B-9397-08002B2CF9AE}" pid="5" name="MSIP_Label_51a6c3db-1667-4f49-995a-8b9973972958_Name">
    <vt:lpwstr>UTS-Internal</vt:lpwstr>
  </property>
  <property fmtid="{D5CDD505-2E9C-101B-9397-08002B2CF9AE}" pid="6" name="MSIP_Label_51a6c3db-1667-4f49-995a-8b9973972958_SiteId">
    <vt:lpwstr>e8911c26-cf9f-4a9c-878e-527807be8791</vt:lpwstr>
  </property>
  <property fmtid="{D5CDD505-2E9C-101B-9397-08002B2CF9AE}" pid="7" name="MSIP_Label_51a6c3db-1667-4f49-995a-8b9973972958_ActionId">
    <vt:lpwstr>155126e7-53a8-46d9-b141-47d99acd9d01</vt:lpwstr>
  </property>
  <property fmtid="{D5CDD505-2E9C-101B-9397-08002B2CF9AE}" pid="8" name="MSIP_Label_51a6c3db-1667-4f49-995a-8b9973972958_ContentBits">
    <vt:lpwstr>0</vt:lpwstr>
  </property>
</Properties>
</file>